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107"/>
  </p:notesMasterIdLst>
  <p:handoutMasterIdLst>
    <p:handoutMasterId r:id="rId108"/>
  </p:handoutMasterIdLst>
  <p:sldIdLst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97" r:id="rId42"/>
    <p:sldId id="299" r:id="rId43"/>
    <p:sldId id="300" r:id="rId44"/>
    <p:sldId id="301" r:id="rId45"/>
    <p:sldId id="302" r:id="rId46"/>
    <p:sldId id="303" r:id="rId47"/>
    <p:sldId id="304" r:id="rId48"/>
    <p:sldId id="305" r:id="rId49"/>
    <p:sldId id="306" r:id="rId50"/>
    <p:sldId id="324" r:id="rId51"/>
    <p:sldId id="307" r:id="rId52"/>
    <p:sldId id="308" r:id="rId53"/>
    <p:sldId id="309" r:id="rId54"/>
    <p:sldId id="310" r:id="rId55"/>
    <p:sldId id="311" r:id="rId56"/>
    <p:sldId id="312" r:id="rId57"/>
    <p:sldId id="313" r:id="rId58"/>
    <p:sldId id="314" r:id="rId59"/>
    <p:sldId id="315" r:id="rId60"/>
    <p:sldId id="316" r:id="rId61"/>
    <p:sldId id="317" r:id="rId62"/>
    <p:sldId id="318" r:id="rId63"/>
    <p:sldId id="277" r:id="rId64"/>
    <p:sldId id="319" r:id="rId65"/>
    <p:sldId id="320" r:id="rId66"/>
    <p:sldId id="321" r:id="rId67"/>
    <p:sldId id="322" r:id="rId68"/>
    <p:sldId id="323" r:id="rId69"/>
    <p:sldId id="326" r:id="rId70"/>
    <p:sldId id="327" r:id="rId71"/>
    <p:sldId id="328" r:id="rId72"/>
    <p:sldId id="329" r:id="rId73"/>
    <p:sldId id="330" r:id="rId74"/>
    <p:sldId id="331" r:id="rId75"/>
    <p:sldId id="332" r:id="rId76"/>
    <p:sldId id="333" r:id="rId77"/>
    <p:sldId id="334" r:id="rId78"/>
    <p:sldId id="335" r:id="rId79"/>
    <p:sldId id="336" r:id="rId80"/>
    <p:sldId id="337" r:id="rId81"/>
    <p:sldId id="338" r:id="rId82"/>
    <p:sldId id="339" r:id="rId83"/>
    <p:sldId id="340" r:id="rId84"/>
    <p:sldId id="341" r:id="rId85"/>
    <p:sldId id="342" r:id="rId86"/>
    <p:sldId id="344" r:id="rId87"/>
    <p:sldId id="345" r:id="rId88"/>
    <p:sldId id="346" r:id="rId89"/>
    <p:sldId id="347" r:id="rId90"/>
    <p:sldId id="348" r:id="rId91"/>
    <p:sldId id="349" r:id="rId92"/>
    <p:sldId id="350" r:id="rId93"/>
    <p:sldId id="361" r:id="rId94"/>
    <p:sldId id="362" r:id="rId95"/>
    <p:sldId id="351" r:id="rId96"/>
    <p:sldId id="352" r:id="rId97"/>
    <p:sldId id="353" r:id="rId98"/>
    <p:sldId id="354" r:id="rId99"/>
    <p:sldId id="355" r:id="rId100"/>
    <p:sldId id="356" r:id="rId101"/>
    <p:sldId id="357" r:id="rId102"/>
    <p:sldId id="358" r:id="rId103"/>
    <p:sldId id="359" r:id="rId104"/>
    <p:sldId id="360" r:id="rId105"/>
    <p:sldId id="298" r:id="rId106"/>
  </p:sldIdLst>
  <p:sldSz cx="12188825" cy="6858000"/>
  <p:notesSz cx="6858000" cy="9144000"/>
  <p:custDataLst>
    <p:tags r:id="rId10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397" autoAdjust="0"/>
    <p:restoredTop sz="94629" autoAdjust="0"/>
  </p:normalViewPr>
  <p:slideViewPr>
    <p:cSldViewPr showGuides="1">
      <p:cViewPr varScale="1">
        <p:scale>
          <a:sx n="113" d="100"/>
          <a:sy n="113" d="100"/>
        </p:scale>
        <p:origin x="774" y="114"/>
      </p:cViewPr>
      <p:guideLst>
        <p:guide pos="3839"/>
        <p:guide orient="horz"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63" d="100"/>
          <a:sy n="63" d="100"/>
        </p:scale>
        <p:origin x="1986" y="10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63" Type="http://schemas.openxmlformats.org/officeDocument/2006/relationships/slide" Target="slides/slide61.xml"/><Relationship Id="rId68" Type="http://schemas.openxmlformats.org/officeDocument/2006/relationships/slide" Target="slides/slide66.xml"/><Relationship Id="rId84" Type="http://schemas.openxmlformats.org/officeDocument/2006/relationships/slide" Target="slides/slide82.xml"/><Relationship Id="rId89" Type="http://schemas.openxmlformats.org/officeDocument/2006/relationships/slide" Target="slides/slide87.xml"/><Relationship Id="rId112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07" Type="http://schemas.openxmlformats.org/officeDocument/2006/relationships/notesMaster" Target="notesMasters/notesMaster1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openxmlformats.org/officeDocument/2006/relationships/slide" Target="slides/slide64.xml"/><Relationship Id="rId74" Type="http://schemas.openxmlformats.org/officeDocument/2006/relationships/slide" Target="slides/slide72.xml"/><Relationship Id="rId79" Type="http://schemas.openxmlformats.org/officeDocument/2006/relationships/slide" Target="slides/slide77.xml"/><Relationship Id="rId87" Type="http://schemas.openxmlformats.org/officeDocument/2006/relationships/slide" Target="slides/slide85.xml"/><Relationship Id="rId102" Type="http://schemas.openxmlformats.org/officeDocument/2006/relationships/slide" Target="slides/slide100.xml"/><Relationship Id="rId110" Type="http://schemas.openxmlformats.org/officeDocument/2006/relationships/presProps" Target="presProps.xml"/><Relationship Id="rId5" Type="http://schemas.openxmlformats.org/officeDocument/2006/relationships/slide" Target="slides/slide3.xml"/><Relationship Id="rId61" Type="http://schemas.openxmlformats.org/officeDocument/2006/relationships/slide" Target="slides/slide59.xml"/><Relationship Id="rId82" Type="http://schemas.openxmlformats.org/officeDocument/2006/relationships/slide" Target="slides/slide80.xml"/><Relationship Id="rId90" Type="http://schemas.openxmlformats.org/officeDocument/2006/relationships/slide" Target="slides/slide88.xml"/><Relationship Id="rId95" Type="http://schemas.openxmlformats.org/officeDocument/2006/relationships/slide" Target="slides/slide93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slide" Target="slides/slide62.xml"/><Relationship Id="rId69" Type="http://schemas.openxmlformats.org/officeDocument/2006/relationships/slide" Target="slides/slide67.xml"/><Relationship Id="rId77" Type="http://schemas.openxmlformats.org/officeDocument/2006/relationships/slide" Target="slides/slide75.xml"/><Relationship Id="rId100" Type="http://schemas.openxmlformats.org/officeDocument/2006/relationships/slide" Target="slides/slide98.xml"/><Relationship Id="rId105" Type="http://schemas.openxmlformats.org/officeDocument/2006/relationships/slide" Target="slides/slide103.xml"/><Relationship Id="rId113" Type="http://schemas.openxmlformats.org/officeDocument/2006/relationships/tableStyles" Target="tableStyle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72" Type="http://schemas.openxmlformats.org/officeDocument/2006/relationships/slide" Target="slides/slide70.xml"/><Relationship Id="rId80" Type="http://schemas.openxmlformats.org/officeDocument/2006/relationships/slide" Target="slides/slide78.xml"/><Relationship Id="rId85" Type="http://schemas.openxmlformats.org/officeDocument/2006/relationships/slide" Target="slides/slide83.xml"/><Relationship Id="rId93" Type="http://schemas.openxmlformats.org/officeDocument/2006/relationships/slide" Target="slides/slide91.xml"/><Relationship Id="rId98" Type="http://schemas.openxmlformats.org/officeDocument/2006/relationships/slide" Target="slides/slide9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slide" Target="slides/slide65.xml"/><Relationship Id="rId103" Type="http://schemas.openxmlformats.org/officeDocument/2006/relationships/slide" Target="slides/slide101.xml"/><Relationship Id="rId108" Type="http://schemas.openxmlformats.org/officeDocument/2006/relationships/handoutMaster" Target="handoutMasters/handoutMaster1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70" Type="http://schemas.openxmlformats.org/officeDocument/2006/relationships/slide" Target="slides/slide68.xml"/><Relationship Id="rId75" Type="http://schemas.openxmlformats.org/officeDocument/2006/relationships/slide" Target="slides/slide73.xml"/><Relationship Id="rId83" Type="http://schemas.openxmlformats.org/officeDocument/2006/relationships/slide" Target="slides/slide81.xml"/><Relationship Id="rId88" Type="http://schemas.openxmlformats.org/officeDocument/2006/relationships/slide" Target="slides/slide86.xml"/><Relationship Id="rId91" Type="http://schemas.openxmlformats.org/officeDocument/2006/relationships/slide" Target="slides/slide89.xml"/><Relationship Id="rId96" Type="http://schemas.openxmlformats.org/officeDocument/2006/relationships/slide" Target="slides/slide94.xml"/><Relationship Id="rId11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6" Type="http://schemas.openxmlformats.org/officeDocument/2006/relationships/slide" Target="slides/slide104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slide" Target="slides/slide63.xml"/><Relationship Id="rId73" Type="http://schemas.openxmlformats.org/officeDocument/2006/relationships/slide" Target="slides/slide71.xml"/><Relationship Id="rId78" Type="http://schemas.openxmlformats.org/officeDocument/2006/relationships/slide" Target="slides/slide76.xml"/><Relationship Id="rId81" Type="http://schemas.openxmlformats.org/officeDocument/2006/relationships/slide" Target="slides/slide79.xml"/><Relationship Id="rId86" Type="http://schemas.openxmlformats.org/officeDocument/2006/relationships/slide" Target="slides/slide84.xml"/><Relationship Id="rId94" Type="http://schemas.openxmlformats.org/officeDocument/2006/relationships/slide" Target="slides/slide92.xml"/><Relationship Id="rId99" Type="http://schemas.openxmlformats.org/officeDocument/2006/relationships/slide" Target="slides/slide97.xml"/><Relationship Id="rId101" Type="http://schemas.openxmlformats.org/officeDocument/2006/relationships/slide" Target="slides/slide9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Relationship Id="rId109" Type="http://schemas.openxmlformats.org/officeDocument/2006/relationships/tags" Target="tags/tag1.xml"/><Relationship Id="rId34" Type="http://schemas.openxmlformats.org/officeDocument/2006/relationships/slide" Target="slides/slide32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76" Type="http://schemas.openxmlformats.org/officeDocument/2006/relationships/slide" Target="slides/slide74.xml"/><Relationship Id="rId97" Type="http://schemas.openxmlformats.org/officeDocument/2006/relationships/slide" Target="slides/slide95.xml"/><Relationship Id="rId104" Type="http://schemas.openxmlformats.org/officeDocument/2006/relationships/slide" Target="slides/slide102.xml"/><Relationship Id="rId7" Type="http://schemas.openxmlformats.org/officeDocument/2006/relationships/slide" Target="slides/slide5.xml"/><Relationship Id="rId71" Type="http://schemas.openxmlformats.org/officeDocument/2006/relationships/slide" Target="slides/slide69.xml"/><Relationship Id="rId92" Type="http://schemas.openxmlformats.org/officeDocument/2006/relationships/slide" Target="slides/slide9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088EAF-6ECA-4616-85EF-35AA19C641F3}" type="datetimeFigureOut">
              <a:rPr lang="en-US"/>
              <a:t>5/8/2026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912AB-2776-42F2-A957-313FC7EFEDB9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320657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D2D7A-D230-4F91-BD59-0A39C2703BA8}" type="datetimeFigureOut">
              <a:rPr lang="en-US"/>
              <a:t>5/8/2026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3199CD-3E1B-4AE6-990F-76F925F5EA9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76579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4" y="1828800"/>
            <a:ext cx="8229600" cy="2895600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5213" y="4800600"/>
            <a:ext cx="8229600" cy="12192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49990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5/8/2026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382540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9614" y="2514600"/>
            <a:ext cx="8692399" cy="2819400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4800" b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3" y="5410200"/>
            <a:ext cx="8687333" cy="6096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5/8/2026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618133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4781" y="1905001"/>
            <a:ext cx="4419599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9183" y="1905001"/>
            <a:ext cx="4419600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5/8/2026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53407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5/8/2026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084195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5/8/2026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266314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5/8/2026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075401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3600" b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414" y="685800"/>
            <a:ext cx="6400800" cy="5334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5/8/2026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449815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951414" y="685800"/>
            <a:ext cx="6400799" cy="5334000"/>
          </a:xfrm>
          <a:solidFill>
            <a:schemeClr val="bg2"/>
          </a:solidFill>
          <a:ln w="76200">
            <a:solidFill>
              <a:schemeClr val="tx1"/>
            </a:solidFill>
            <a:miter lim="800000"/>
          </a:ln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600" b="0" i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pPr/>
              <a:t>5/8/2026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491721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5/8/2026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600953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42412" y="381001"/>
            <a:ext cx="1524001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412" y="381001"/>
            <a:ext cx="7391399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5/8/2026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790354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4999"/>
            <a:ext cx="9134391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F41C87-7AD9-4845-A077-840E4A0F3F06}" type="datetimeFigureOut">
              <a:rPr lang="en-US"/>
              <a:pPr/>
              <a:t>5/8/2026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13F82-EE5E-44EE-A61D-E31C6657F26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030599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63550" indent="-231775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SzPct val="10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82625" indent="-21907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462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30288" indent="-173038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0700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38074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5544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72821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39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0.jpeg"/><Relationship Id="rId4" Type="http://schemas.openxmlformats.org/officeDocument/2006/relationships/image" Target="../media/image4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4.jpeg"/><Relationship Id="rId4" Type="http://schemas.openxmlformats.org/officeDocument/2006/relationships/image" Target="../media/image5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8.jpeg"/><Relationship Id="rId4" Type="http://schemas.openxmlformats.org/officeDocument/2006/relationships/image" Target="../media/image5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2.jpeg"/><Relationship Id="rId4" Type="http://schemas.openxmlformats.org/officeDocument/2006/relationships/image" Target="../media/image6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6.jpeg"/><Relationship Id="rId4" Type="http://schemas.openxmlformats.org/officeDocument/2006/relationships/image" Target="../media/image6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0.jpeg"/><Relationship Id="rId4" Type="http://schemas.openxmlformats.org/officeDocument/2006/relationships/image" Target="../media/image6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4.jpeg"/><Relationship Id="rId4" Type="http://schemas.openxmlformats.org/officeDocument/2006/relationships/image" Target="../media/image73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8.jpeg"/><Relationship Id="rId4" Type="http://schemas.openxmlformats.org/officeDocument/2006/relationships/image" Target="../media/image77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2.jpeg"/><Relationship Id="rId4" Type="http://schemas.openxmlformats.org/officeDocument/2006/relationships/image" Target="../media/image81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6.jpeg"/><Relationship Id="rId4" Type="http://schemas.openxmlformats.org/officeDocument/2006/relationships/image" Target="../media/image85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peg"/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0.jpeg"/><Relationship Id="rId4" Type="http://schemas.openxmlformats.org/officeDocument/2006/relationships/image" Target="../media/image89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jpeg"/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4.jpeg"/><Relationship Id="rId4" Type="http://schemas.openxmlformats.org/officeDocument/2006/relationships/image" Target="../media/image93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eg"/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8.jpeg"/><Relationship Id="rId4" Type="http://schemas.openxmlformats.org/officeDocument/2006/relationships/image" Target="../media/image97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jpeg"/><Relationship Id="rId2" Type="http://schemas.openxmlformats.org/officeDocument/2006/relationships/image" Target="../media/image9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2.jpeg"/><Relationship Id="rId4" Type="http://schemas.openxmlformats.org/officeDocument/2006/relationships/image" Target="../media/image101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jpeg"/><Relationship Id="rId2" Type="http://schemas.openxmlformats.org/officeDocument/2006/relationships/image" Target="../media/image10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6.jpeg"/><Relationship Id="rId4" Type="http://schemas.openxmlformats.org/officeDocument/2006/relationships/image" Target="../media/image105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jpeg"/><Relationship Id="rId2" Type="http://schemas.openxmlformats.org/officeDocument/2006/relationships/image" Target="../media/image10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0.jpeg"/><Relationship Id="rId4" Type="http://schemas.openxmlformats.org/officeDocument/2006/relationships/image" Target="../media/image109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jpeg"/><Relationship Id="rId2" Type="http://schemas.openxmlformats.org/officeDocument/2006/relationships/image" Target="../media/image1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4.jpeg"/><Relationship Id="rId4" Type="http://schemas.openxmlformats.org/officeDocument/2006/relationships/image" Target="../media/image113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jpeg"/><Relationship Id="rId2" Type="http://schemas.openxmlformats.org/officeDocument/2006/relationships/image" Target="../media/image1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8.jpeg"/><Relationship Id="rId4" Type="http://schemas.openxmlformats.org/officeDocument/2006/relationships/image" Target="../media/image117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jpeg"/><Relationship Id="rId2" Type="http://schemas.openxmlformats.org/officeDocument/2006/relationships/image" Target="../media/image11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2.jpeg"/><Relationship Id="rId4" Type="http://schemas.openxmlformats.org/officeDocument/2006/relationships/image" Target="../media/image121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jpeg"/><Relationship Id="rId2" Type="http://schemas.openxmlformats.org/officeDocument/2006/relationships/image" Target="../media/image12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6.jpeg"/><Relationship Id="rId4" Type="http://schemas.openxmlformats.org/officeDocument/2006/relationships/image" Target="../media/image125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jpeg"/><Relationship Id="rId2" Type="http://schemas.openxmlformats.org/officeDocument/2006/relationships/image" Target="../media/image12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0.jpeg"/><Relationship Id="rId4" Type="http://schemas.openxmlformats.org/officeDocument/2006/relationships/image" Target="../media/image129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jpeg"/><Relationship Id="rId2" Type="http://schemas.openxmlformats.org/officeDocument/2006/relationships/image" Target="../media/image13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4.jpeg"/><Relationship Id="rId4" Type="http://schemas.openxmlformats.org/officeDocument/2006/relationships/image" Target="../media/image133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jpeg"/><Relationship Id="rId2" Type="http://schemas.openxmlformats.org/officeDocument/2006/relationships/image" Target="../media/image13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8.jpeg"/><Relationship Id="rId4" Type="http://schemas.openxmlformats.org/officeDocument/2006/relationships/image" Target="../media/image137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jpeg"/><Relationship Id="rId2" Type="http://schemas.openxmlformats.org/officeDocument/2006/relationships/image" Target="../media/image13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2.jpeg"/><Relationship Id="rId4" Type="http://schemas.openxmlformats.org/officeDocument/2006/relationships/image" Target="../media/image141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jpeg"/><Relationship Id="rId2" Type="http://schemas.openxmlformats.org/officeDocument/2006/relationships/image" Target="../media/image14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6.jpeg"/><Relationship Id="rId4" Type="http://schemas.openxmlformats.org/officeDocument/2006/relationships/image" Target="../media/image145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8.jpeg"/><Relationship Id="rId2" Type="http://schemas.openxmlformats.org/officeDocument/2006/relationships/image" Target="../media/image14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0.jpeg"/><Relationship Id="rId4" Type="http://schemas.openxmlformats.org/officeDocument/2006/relationships/image" Target="../media/image149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2.jpeg"/><Relationship Id="rId2" Type="http://schemas.openxmlformats.org/officeDocument/2006/relationships/image" Target="../media/image15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4.jpeg"/><Relationship Id="rId4" Type="http://schemas.openxmlformats.org/officeDocument/2006/relationships/image" Target="../media/image153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6.jpeg"/><Relationship Id="rId2" Type="http://schemas.openxmlformats.org/officeDocument/2006/relationships/image" Target="../media/image15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8.jpeg"/><Relationship Id="rId4" Type="http://schemas.openxmlformats.org/officeDocument/2006/relationships/image" Target="../media/image157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jpeg"/><Relationship Id="rId2" Type="http://schemas.openxmlformats.org/officeDocument/2006/relationships/image" Target="../media/image159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2.jpeg"/><Relationship Id="rId2" Type="http://schemas.openxmlformats.org/officeDocument/2006/relationships/image" Target="../media/image16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4.jpeg"/><Relationship Id="rId4" Type="http://schemas.openxmlformats.org/officeDocument/2006/relationships/image" Target="../media/image163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6.jpeg"/><Relationship Id="rId2" Type="http://schemas.openxmlformats.org/officeDocument/2006/relationships/image" Target="../media/image16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8.jpeg"/><Relationship Id="rId4" Type="http://schemas.openxmlformats.org/officeDocument/2006/relationships/image" Target="../media/image167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0.jpeg"/><Relationship Id="rId2" Type="http://schemas.openxmlformats.org/officeDocument/2006/relationships/image" Target="../media/image16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2.jpeg"/><Relationship Id="rId4" Type="http://schemas.openxmlformats.org/officeDocument/2006/relationships/image" Target="../media/image171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4.jpeg"/><Relationship Id="rId2" Type="http://schemas.openxmlformats.org/officeDocument/2006/relationships/image" Target="../media/image17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6.jpeg"/><Relationship Id="rId4" Type="http://schemas.openxmlformats.org/officeDocument/2006/relationships/image" Target="../media/image175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8.jpeg"/><Relationship Id="rId2" Type="http://schemas.openxmlformats.org/officeDocument/2006/relationships/image" Target="../media/image17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0.jpeg"/><Relationship Id="rId4" Type="http://schemas.openxmlformats.org/officeDocument/2006/relationships/image" Target="../media/image179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2.jpeg"/><Relationship Id="rId2" Type="http://schemas.openxmlformats.org/officeDocument/2006/relationships/image" Target="../media/image18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4.jpeg"/><Relationship Id="rId4" Type="http://schemas.openxmlformats.org/officeDocument/2006/relationships/image" Target="../media/image183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6.jpeg"/><Relationship Id="rId2" Type="http://schemas.openxmlformats.org/officeDocument/2006/relationships/image" Target="../media/image18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8.jpeg"/><Relationship Id="rId4" Type="http://schemas.openxmlformats.org/officeDocument/2006/relationships/image" Target="../media/image187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0.jpeg"/><Relationship Id="rId2" Type="http://schemas.openxmlformats.org/officeDocument/2006/relationships/image" Target="../media/image18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2.jpeg"/><Relationship Id="rId4" Type="http://schemas.openxmlformats.org/officeDocument/2006/relationships/image" Target="../media/image191.jpeg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3.jpe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5.jpeg"/><Relationship Id="rId2" Type="http://schemas.openxmlformats.org/officeDocument/2006/relationships/image" Target="../media/image19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7.jpeg"/><Relationship Id="rId4" Type="http://schemas.openxmlformats.org/officeDocument/2006/relationships/image" Target="../media/image196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9.jpeg"/><Relationship Id="rId2" Type="http://schemas.openxmlformats.org/officeDocument/2006/relationships/image" Target="../media/image19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1.jpeg"/><Relationship Id="rId4" Type="http://schemas.openxmlformats.org/officeDocument/2006/relationships/image" Target="../media/image200.jpe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3.jpeg"/><Relationship Id="rId2" Type="http://schemas.openxmlformats.org/officeDocument/2006/relationships/image" Target="../media/image20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5.jpeg"/><Relationship Id="rId4" Type="http://schemas.openxmlformats.org/officeDocument/2006/relationships/image" Target="../media/image204.jpe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7.jpeg"/><Relationship Id="rId2" Type="http://schemas.openxmlformats.org/officeDocument/2006/relationships/image" Target="../media/image20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9.jpeg"/><Relationship Id="rId4" Type="http://schemas.openxmlformats.org/officeDocument/2006/relationships/image" Target="../media/image208.jpe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1.jpeg"/><Relationship Id="rId2" Type="http://schemas.openxmlformats.org/officeDocument/2006/relationships/image" Target="../media/image2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3.jpeg"/><Relationship Id="rId4" Type="http://schemas.openxmlformats.org/officeDocument/2006/relationships/image" Target="../media/image212.jpe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5.jpeg"/><Relationship Id="rId2" Type="http://schemas.openxmlformats.org/officeDocument/2006/relationships/image" Target="../media/image2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7.jpeg"/><Relationship Id="rId4" Type="http://schemas.openxmlformats.org/officeDocument/2006/relationships/image" Target="../media/image216.jpe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9.jpeg"/><Relationship Id="rId2" Type="http://schemas.openxmlformats.org/officeDocument/2006/relationships/image" Target="../media/image21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1.jpeg"/><Relationship Id="rId4" Type="http://schemas.openxmlformats.org/officeDocument/2006/relationships/image" Target="../media/image220.jpe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3.jpeg"/><Relationship Id="rId2" Type="http://schemas.openxmlformats.org/officeDocument/2006/relationships/image" Target="../media/image22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5.jpeg"/><Relationship Id="rId4" Type="http://schemas.openxmlformats.org/officeDocument/2006/relationships/image" Target="../media/image224.jpe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7.jpeg"/><Relationship Id="rId2" Type="http://schemas.openxmlformats.org/officeDocument/2006/relationships/image" Target="../media/image22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9.jpeg"/><Relationship Id="rId4" Type="http://schemas.openxmlformats.org/officeDocument/2006/relationships/image" Target="../media/image228.jpe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1.jpeg"/><Relationship Id="rId2" Type="http://schemas.openxmlformats.org/officeDocument/2006/relationships/image" Target="../media/image23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3.jpeg"/><Relationship Id="rId4" Type="http://schemas.openxmlformats.org/officeDocument/2006/relationships/image" Target="../media/image232.jpe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5.jpeg"/><Relationship Id="rId2" Type="http://schemas.openxmlformats.org/officeDocument/2006/relationships/image" Target="../media/image23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7.jpeg"/><Relationship Id="rId4" Type="http://schemas.openxmlformats.org/officeDocument/2006/relationships/image" Target="../media/image236.jpe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9.jpeg"/><Relationship Id="rId2" Type="http://schemas.openxmlformats.org/officeDocument/2006/relationships/image" Target="../media/image23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1.jpeg"/><Relationship Id="rId4" Type="http://schemas.openxmlformats.org/officeDocument/2006/relationships/image" Target="../media/image240.jpe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3.jpeg"/><Relationship Id="rId2" Type="http://schemas.openxmlformats.org/officeDocument/2006/relationships/image" Target="../media/image24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5.jpeg"/><Relationship Id="rId4" Type="http://schemas.openxmlformats.org/officeDocument/2006/relationships/image" Target="../media/image244.jpe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7.jpeg"/><Relationship Id="rId2" Type="http://schemas.openxmlformats.org/officeDocument/2006/relationships/image" Target="../media/image24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9.jpeg"/><Relationship Id="rId4" Type="http://schemas.openxmlformats.org/officeDocument/2006/relationships/image" Target="../media/image248.jpe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1.jpeg"/><Relationship Id="rId2" Type="http://schemas.openxmlformats.org/officeDocument/2006/relationships/image" Target="../media/image25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3.jpeg"/><Relationship Id="rId4" Type="http://schemas.openxmlformats.org/officeDocument/2006/relationships/image" Target="../media/image252.jpe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5.jpeg"/><Relationship Id="rId2" Type="http://schemas.openxmlformats.org/officeDocument/2006/relationships/image" Target="../media/image25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7.jpeg"/><Relationship Id="rId4" Type="http://schemas.openxmlformats.org/officeDocument/2006/relationships/image" Target="../media/image256.jpe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9.jpeg"/><Relationship Id="rId2" Type="http://schemas.openxmlformats.org/officeDocument/2006/relationships/image" Target="../media/image25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1.jpeg"/><Relationship Id="rId4" Type="http://schemas.openxmlformats.org/officeDocument/2006/relationships/image" Target="../media/image260.jpe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3.jpeg"/><Relationship Id="rId2" Type="http://schemas.openxmlformats.org/officeDocument/2006/relationships/image" Target="../media/image26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5.jpeg"/><Relationship Id="rId4" Type="http://schemas.openxmlformats.org/officeDocument/2006/relationships/image" Target="../media/image264.jpe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7.jpeg"/><Relationship Id="rId2" Type="http://schemas.openxmlformats.org/officeDocument/2006/relationships/image" Target="../media/image26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9.jpeg"/><Relationship Id="rId4" Type="http://schemas.openxmlformats.org/officeDocument/2006/relationships/image" Target="../media/image268.jpe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1.jpeg"/><Relationship Id="rId2" Type="http://schemas.openxmlformats.org/officeDocument/2006/relationships/image" Target="../media/image27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3.jpeg"/><Relationship Id="rId4" Type="http://schemas.openxmlformats.org/officeDocument/2006/relationships/image" Target="../media/image272.jpe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5.jpeg"/><Relationship Id="rId2" Type="http://schemas.openxmlformats.org/officeDocument/2006/relationships/image" Target="../media/image27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7.jpeg"/><Relationship Id="rId4" Type="http://schemas.openxmlformats.org/officeDocument/2006/relationships/image" Target="../media/image276.jpe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9.jpeg"/><Relationship Id="rId2" Type="http://schemas.openxmlformats.org/officeDocument/2006/relationships/image" Target="../media/image27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1.jpeg"/><Relationship Id="rId4" Type="http://schemas.openxmlformats.org/officeDocument/2006/relationships/image" Target="../media/image280.jpe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3.jpeg"/><Relationship Id="rId2" Type="http://schemas.openxmlformats.org/officeDocument/2006/relationships/image" Target="../media/image28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5.jpeg"/><Relationship Id="rId4" Type="http://schemas.openxmlformats.org/officeDocument/2006/relationships/image" Target="../media/image284.jpe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7.jpeg"/><Relationship Id="rId2" Type="http://schemas.openxmlformats.org/officeDocument/2006/relationships/image" Target="../media/image28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9.jpeg"/><Relationship Id="rId4" Type="http://schemas.openxmlformats.org/officeDocument/2006/relationships/image" Target="../media/image288.jpe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1.jpeg"/><Relationship Id="rId2" Type="http://schemas.openxmlformats.org/officeDocument/2006/relationships/image" Target="../media/image29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3.jpeg"/><Relationship Id="rId4" Type="http://schemas.openxmlformats.org/officeDocument/2006/relationships/image" Target="../media/image292.jpe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5.jpeg"/><Relationship Id="rId2" Type="http://schemas.openxmlformats.org/officeDocument/2006/relationships/image" Target="../media/image29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7.jpeg"/><Relationship Id="rId4" Type="http://schemas.openxmlformats.org/officeDocument/2006/relationships/image" Target="../media/image296.jpe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9.jpeg"/><Relationship Id="rId2" Type="http://schemas.openxmlformats.org/officeDocument/2006/relationships/image" Target="../media/image29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1.jpeg"/><Relationship Id="rId4" Type="http://schemas.openxmlformats.org/officeDocument/2006/relationships/image" Target="../media/image300.jpe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3.jpeg"/><Relationship Id="rId2" Type="http://schemas.openxmlformats.org/officeDocument/2006/relationships/image" Target="../media/image30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5.jpeg"/><Relationship Id="rId4" Type="http://schemas.openxmlformats.org/officeDocument/2006/relationships/image" Target="../media/image304.jpe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7.jpeg"/><Relationship Id="rId2" Type="http://schemas.openxmlformats.org/officeDocument/2006/relationships/image" Target="../media/image30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9.jpeg"/><Relationship Id="rId4" Type="http://schemas.openxmlformats.org/officeDocument/2006/relationships/image" Target="../media/image308.jpe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1.jpeg"/><Relationship Id="rId2" Type="http://schemas.openxmlformats.org/officeDocument/2006/relationships/image" Target="../media/image3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3.jpeg"/><Relationship Id="rId4" Type="http://schemas.openxmlformats.org/officeDocument/2006/relationships/image" Target="../media/image312.jpe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5.jpeg"/><Relationship Id="rId2" Type="http://schemas.openxmlformats.org/officeDocument/2006/relationships/image" Target="../media/image3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7.jpeg"/><Relationship Id="rId4" Type="http://schemas.openxmlformats.org/officeDocument/2006/relationships/image" Target="../media/image316.jpe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9.jpeg"/><Relationship Id="rId2" Type="http://schemas.openxmlformats.org/officeDocument/2006/relationships/image" Target="../media/image31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1.jpeg"/><Relationship Id="rId4" Type="http://schemas.openxmlformats.org/officeDocument/2006/relationships/image" Target="../media/image320.jpe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3.jpeg"/><Relationship Id="rId2" Type="http://schemas.openxmlformats.org/officeDocument/2006/relationships/image" Target="../media/image32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5.jpeg"/><Relationship Id="rId4" Type="http://schemas.openxmlformats.org/officeDocument/2006/relationships/image" Target="../media/image324.jpe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7.jpeg"/><Relationship Id="rId2" Type="http://schemas.openxmlformats.org/officeDocument/2006/relationships/image" Target="../media/image32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9.jpeg"/><Relationship Id="rId4" Type="http://schemas.openxmlformats.org/officeDocument/2006/relationships/image" Target="../media/image328.jpe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1.jpeg"/><Relationship Id="rId2" Type="http://schemas.openxmlformats.org/officeDocument/2006/relationships/image" Target="../media/image33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2.jpe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4.jpeg"/><Relationship Id="rId2" Type="http://schemas.openxmlformats.org/officeDocument/2006/relationships/image" Target="../media/image33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6.jpeg"/><Relationship Id="rId4" Type="http://schemas.openxmlformats.org/officeDocument/2006/relationships/image" Target="../media/image335.jpe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8.jpeg"/><Relationship Id="rId2" Type="http://schemas.openxmlformats.org/officeDocument/2006/relationships/image" Target="../media/image33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0.jpeg"/><Relationship Id="rId4" Type="http://schemas.openxmlformats.org/officeDocument/2006/relationships/image" Target="../media/image339.jpe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2.jpeg"/><Relationship Id="rId2" Type="http://schemas.openxmlformats.org/officeDocument/2006/relationships/image" Target="../media/image34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4.jpeg"/><Relationship Id="rId4" Type="http://schemas.openxmlformats.org/officeDocument/2006/relationships/image" Target="../media/image343.jpe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6.jpeg"/><Relationship Id="rId2" Type="http://schemas.openxmlformats.org/officeDocument/2006/relationships/image" Target="../media/image34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8.jpeg"/><Relationship Id="rId4" Type="http://schemas.openxmlformats.org/officeDocument/2006/relationships/image" Target="../media/image347.jpeg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0.jpeg"/><Relationship Id="rId2" Type="http://schemas.openxmlformats.org/officeDocument/2006/relationships/image" Target="../media/image34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52.jpeg"/><Relationship Id="rId4" Type="http://schemas.openxmlformats.org/officeDocument/2006/relationships/image" Target="../media/image351.jpeg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4.jpeg"/><Relationship Id="rId2" Type="http://schemas.openxmlformats.org/officeDocument/2006/relationships/image" Target="../media/image35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56.jpeg"/><Relationship Id="rId4" Type="http://schemas.openxmlformats.org/officeDocument/2006/relationships/image" Target="../media/image355.jpeg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8.jpeg"/><Relationship Id="rId2" Type="http://schemas.openxmlformats.org/officeDocument/2006/relationships/image" Target="../media/image35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0.jpeg"/><Relationship Id="rId4" Type="http://schemas.openxmlformats.org/officeDocument/2006/relationships/image" Target="../media/image359.jpeg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1.jpeg"/><Relationship Id="rId1" Type="http://schemas.openxmlformats.org/officeDocument/2006/relationships/slideLayout" Target="../slideLayouts/slideLayout7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2.jpeg"/><Relationship Id="rId1" Type="http://schemas.openxmlformats.org/officeDocument/2006/relationships/slideLayout" Target="../slideLayouts/slideLayout7.xm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4.jpeg"/><Relationship Id="rId2" Type="http://schemas.openxmlformats.org/officeDocument/2006/relationships/image" Target="../media/image36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6.jpeg"/><Relationship Id="rId4" Type="http://schemas.openxmlformats.org/officeDocument/2006/relationships/image" Target="../media/image365.jpeg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8.jpeg"/><Relationship Id="rId2" Type="http://schemas.openxmlformats.org/officeDocument/2006/relationships/image" Target="../media/image36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70.jpeg"/><Relationship Id="rId4" Type="http://schemas.openxmlformats.org/officeDocument/2006/relationships/image" Target="../media/image369.jpeg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2.jpeg"/><Relationship Id="rId2" Type="http://schemas.openxmlformats.org/officeDocument/2006/relationships/image" Target="../media/image37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74.jpeg"/><Relationship Id="rId4" Type="http://schemas.openxmlformats.org/officeDocument/2006/relationships/image" Target="../media/image373.jpeg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6.jpeg"/><Relationship Id="rId2" Type="http://schemas.openxmlformats.org/officeDocument/2006/relationships/image" Target="../media/image37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78.jpeg"/><Relationship Id="rId4" Type="http://schemas.openxmlformats.org/officeDocument/2006/relationships/image" Target="../media/image377.jpeg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0.jpeg"/><Relationship Id="rId2" Type="http://schemas.openxmlformats.org/officeDocument/2006/relationships/image" Target="../media/image37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2.jpeg"/><Relationship Id="rId4" Type="http://schemas.openxmlformats.org/officeDocument/2006/relationships/image" Target="../media/image381.jpeg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4.jpeg"/><Relationship Id="rId2" Type="http://schemas.openxmlformats.org/officeDocument/2006/relationships/image" Target="../media/image38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6.jpeg"/><Relationship Id="rId4" Type="http://schemas.openxmlformats.org/officeDocument/2006/relationships/image" Target="../media/image385.jpeg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8.jpeg"/><Relationship Id="rId2" Type="http://schemas.openxmlformats.org/officeDocument/2006/relationships/image" Target="../media/image38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90.jpeg"/><Relationship Id="rId4" Type="http://schemas.openxmlformats.org/officeDocument/2006/relationships/image" Target="../media/image389.jpeg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2.jpeg"/><Relationship Id="rId2" Type="http://schemas.openxmlformats.org/officeDocument/2006/relationships/image" Target="../media/image39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94.jpeg"/><Relationship Id="rId4" Type="http://schemas.openxmlformats.org/officeDocument/2006/relationships/image" Target="../media/image393.jpeg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6.jpeg"/><Relationship Id="rId2" Type="http://schemas.openxmlformats.org/officeDocument/2006/relationships/image" Target="../media/image39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98.jpeg"/><Relationship Id="rId4" Type="http://schemas.openxmlformats.org/officeDocument/2006/relationships/image" Target="../media/image397.jpeg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0.jpeg"/><Relationship Id="rId2" Type="http://schemas.openxmlformats.org/officeDocument/2006/relationships/image" Target="../media/image399.jpeg"/><Relationship Id="rId1" Type="http://schemas.openxmlformats.org/officeDocument/2006/relationships/slideLayout" Target="../slideLayouts/slideLayout7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3012" y="1219200"/>
            <a:ext cx="5257800" cy="5257800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Mountain View</a:t>
            </a:r>
            <a:br>
              <a:rPr lang="en-US" dirty="0"/>
            </a:br>
            <a:r>
              <a:rPr lang="en-US" dirty="0"/>
              <a:t>Christian Academy</a:t>
            </a: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it-IT" dirty="0"/>
              <a:t>Captain «BoSS» Wren</a:t>
            </a:r>
          </a:p>
          <a:p>
            <a:r>
              <a:rPr lang="it-IT"/>
              <a:t>May 2026</a:t>
            </a:r>
            <a:endParaRPr lang="it-IT" dirty="0"/>
          </a:p>
        </p:txBody>
      </p:sp>
      <p:pic>
        <p:nvPicPr>
          <p:cNvPr id="6" name="BigBangBoom(Combined)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89613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89201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479">
            <a:extLst>
              <a:ext uri="{FF2B5EF4-FFF2-40B4-BE49-F238E27FC236}">
                <a16:creationId xmlns:a16="http://schemas.microsoft.com/office/drawing/2014/main" id="{B6628E06-67F6-0CC1-6E08-13F92A023EC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480">
            <a:extLst>
              <a:ext uri="{FF2B5EF4-FFF2-40B4-BE49-F238E27FC236}">
                <a16:creationId xmlns:a16="http://schemas.microsoft.com/office/drawing/2014/main" id="{BF1D5C47-5E85-95A3-48D8-6BB01A1D129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481">
            <a:extLst>
              <a:ext uri="{FF2B5EF4-FFF2-40B4-BE49-F238E27FC236}">
                <a16:creationId xmlns:a16="http://schemas.microsoft.com/office/drawing/2014/main" id="{9C2A8AC3-36E6-F98D-DBB1-B527D5B29A6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482">
            <a:extLst>
              <a:ext uri="{FF2B5EF4-FFF2-40B4-BE49-F238E27FC236}">
                <a16:creationId xmlns:a16="http://schemas.microsoft.com/office/drawing/2014/main" id="{196B93D0-8E83-1EA0-C6F5-E44A82BB835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22376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483">
            <a:extLst>
              <a:ext uri="{FF2B5EF4-FFF2-40B4-BE49-F238E27FC236}">
                <a16:creationId xmlns:a16="http://schemas.microsoft.com/office/drawing/2014/main" id="{E6E37DF0-C3F8-761F-3FF6-D99D7EFA790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484">
            <a:extLst>
              <a:ext uri="{FF2B5EF4-FFF2-40B4-BE49-F238E27FC236}">
                <a16:creationId xmlns:a16="http://schemas.microsoft.com/office/drawing/2014/main" id="{80E2E7F2-B8CA-A4D2-7D2B-517E8AC8106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485">
            <a:extLst>
              <a:ext uri="{FF2B5EF4-FFF2-40B4-BE49-F238E27FC236}">
                <a16:creationId xmlns:a16="http://schemas.microsoft.com/office/drawing/2014/main" id="{389A60DD-EA41-1035-C0A2-7EE49D77A9C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486">
            <a:extLst>
              <a:ext uri="{FF2B5EF4-FFF2-40B4-BE49-F238E27FC236}">
                <a16:creationId xmlns:a16="http://schemas.microsoft.com/office/drawing/2014/main" id="{0397C698-49A4-BF76-5FBD-341D024FBDD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05557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487">
            <a:extLst>
              <a:ext uri="{FF2B5EF4-FFF2-40B4-BE49-F238E27FC236}">
                <a16:creationId xmlns:a16="http://schemas.microsoft.com/office/drawing/2014/main" id="{C0A4F36A-355E-03F3-7473-2187A9EDE29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488">
            <a:extLst>
              <a:ext uri="{FF2B5EF4-FFF2-40B4-BE49-F238E27FC236}">
                <a16:creationId xmlns:a16="http://schemas.microsoft.com/office/drawing/2014/main" id="{E8B6D9BD-BC51-C096-30C0-16E14CB458B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489">
            <a:extLst>
              <a:ext uri="{FF2B5EF4-FFF2-40B4-BE49-F238E27FC236}">
                <a16:creationId xmlns:a16="http://schemas.microsoft.com/office/drawing/2014/main" id="{0C28EF4B-5997-B980-F190-346BA64E15F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490">
            <a:extLst>
              <a:ext uri="{FF2B5EF4-FFF2-40B4-BE49-F238E27FC236}">
                <a16:creationId xmlns:a16="http://schemas.microsoft.com/office/drawing/2014/main" id="{924679BE-9034-6177-C8FA-AC5BE2FED5A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10597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492">
            <a:extLst>
              <a:ext uri="{FF2B5EF4-FFF2-40B4-BE49-F238E27FC236}">
                <a16:creationId xmlns:a16="http://schemas.microsoft.com/office/drawing/2014/main" id="{F04343CC-B2FF-AD93-6DC7-C4A3885B26F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493">
            <a:extLst>
              <a:ext uri="{FF2B5EF4-FFF2-40B4-BE49-F238E27FC236}">
                <a16:creationId xmlns:a16="http://schemas.microsoft.com/office/drawing/2014/main" id="{304022F6-61DF-731B-1AA5-9DE5415DD13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494">
            <a:extLst>
              <a:ext uri="{FF2B5EF4-FFF2-40B4-BE49-F238E27FC236}">
                <a16:creationId xmlns:a16="http://schemas.microsoft.com/office/drawing/2014/main" id="{49DFF1F5-1857-3ADA-6B60-23C6732E7BD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495">
            <a:extLst>
              <a:ext uri="{FF2B5EF4-FFF2-40B4-BE49-F238E27FC236}">
                <a16:creationId xmlns:a16="http://schemas.microsoft.com/office/drawing/2014/main" id="{C348E466-C7D2-FE91-DDAE-10638325A5A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57371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496">
            <a:extLst>
              <a:ext uri="{FF2B5EF4-FFF2-40B4-BE49-F238E27FC236}">
                <a16:creationId xmlns:a16="http://schemas.microsoft.com/office/drawing/2014/main" id="{CA28DB1A-9395-0518-4D0A-F029A38739F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497">
            <a:extLst>
              <a:ext uri="{FF2B5EF4-FFF2-40B4-BE49-F238E27FC236}">
                <a16:creationId xmlns:a16="http://schemas.microsoft.com/office/drawing/2014/main" id="{2A6E53CE-A80A-A8E0-C894-35CD61C0A60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498">
            <a:extLst>
              <a:ext uri="{FF2B5EF4-FFF2-40B4-BE49-F238E27FC236}">
                <a16:creationId xmlns:a16="http://schemas.microsoft.com/office/drawing/2014/main" id="{220E3468-CBD6-012A-FF05-0E13A401624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499">
            <a:extLst>
              <a:ext uri="{FF2B5EF4-FFF2-40B4-BE49-F238E27FC236}">
                <a16:creationId xmlns:a16="http://schemas.microsoft.com/office/drawing/2014/main" id="{CE0A5A27-2E4B-DFC7-3A27-DA84DB1185C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3557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500">
            <a:extLst>
              <a:ext uri="{FF2B5EF4-FFF2-40B4-BE49-F238E27FC236}">
                <a16:creationId xmlns:a16="http://schemas.microsoft.com/office/drawing/2014/main" id="{412C1767-60EF-FB2C-964C-8AECE18FA36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501">
            <a:extLst>
              <a:ext uri="{FF2B5EF4-FFF2-40B4-BE49-F238E27FC236}">
                <a16:creationId xmlns:a16="http://schemas.microsoft.com/office/drawing/2014/main" id="{2A1665AA-0C50-ED82-5E21-5EB6DC9EDD2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502">
            <a:extLst>
              <a:ext uri="{FF2B5EF4-FFF2-40B4-BE49-F238E27FC236}">
                <a16:creationId xmlns:a16="http://schemas.microsoft.com/office/drawing/2014/main" id="{913D163A-747B-533E-728A-8854CFE8013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503">
            <a:extLst>
              <a:ext uri="{FF2B5EF4-FFF2-40B4-BE49-F238E27FC236}">
                <a16:creationId xmlns:a16="http://schemas.microsoft.com/office/drawing/2014/main" id="{546B6FCC-13EB-6E0A-3BA0-46AE1DDF4FA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1964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504">
            <a:extLst>
              <a:ext uri="{FF2B5EF4-FFF2-40B4-BE49-F238E27FC236}">
                <a16:creationId xmlns:a16="http://schemas.microsoft.com/office/drawing/2014/main" id="{F2D7DF83-7A70-2C67-B197-8F2C98ECB6A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505">
            <a:extLst>
              <a:ext uri="{FF2B5EF4-FFF2-40B4-BE49-F238E27FC236}">
                <a16:creationId xmlns:a16="http://schemas.microsoft.com/office/drawing/2014/main" id="{556A23C7-62E5-85D4-7315-32AE3F8374F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506">
            <a:extLst>
              <a:ext uri="{FF2B5EF4-FFF2-40B4-BE49-F238E27FC236}">
                <a16:creationId xmlns:a16="http://schemas.microsoft.com/office/drawing/2014/main" id="{C545AB1D-31ED-DEEA-281A-4F2EE2132B2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507">
            <a:extLst>
              <a:ext uri="{FF2B5EF4-FFF2-40B4-BE49-F238E27FC236}">
                <a16:creationId xmlns:a16="http://schemas.microsoft.com/office/drawing/2014/main" id="{C2F4F487-2533-284D-EF72-C705EA3B156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132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508">
            <a:extLst>
              <a:ext uri="{FF2B5EF4-FFF2-40B4-BE49-F238E27FC236}">
                <a16:creationId xmlns:a16="http://schemas.microsoft.com/office/drawing/2014/main" id="{A742FAC5-D94C-CE67-D9B2-1597414F6CC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509">
            <a:extLst>
              <a:ext uri="{FF2B5EF4-FFF2-40B4-BE49-F238E27FC236}">
                <a16:creationId xmlns:a16="http://schemas.microsoft.com/office/drawing/2014/main" id="{1085FC57-B36A-B739-D9CE-F3350ADC451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510">
            <a:extLst>
              <a:ext uri="{FF2B5EF4-FFF2-40B4-BE49-F238E27FC236}">
                <a16:creationId xmlns:a16="http://schemas.microsoft.com/office/drawing/2014/main" id="{39E42EAF-4DB8-8D4F-AB95-E0EF775D876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511">
            <a:extLst>
              <a:ext uri="{FF2B5EF4-FFF2-40B4-BE49-F238E27FC236}">
                <a16:creationId xmlns:a16="http://schemas.microsoft.com/office/drawing/2014/main" id="{1E6A04F2-EF8A-EB0B-EF12-79E7D0375B6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29349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512">
            <a:extLst>
              <a:ext uri="{FF2B5EF4-FFF2-40B4-BE49-F238E27FC236}">
                <a16:creationId xmlns:a16="http://schemas.microsoft.com/office/drawing/2014/main" id="{1DC47266-938D-B357-98EA-3C8B60F8CEC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513">
            <a:extLst>
              <a:ext uri="{FF2B5EF4-FFF2-40B4-BE49-F238E27FC236}">
                <a16:creationId xmlns:a16="http://schemas.microsoft.com/office/drawing/2014/main" id="{91D7E817-8AF1-3589-D13C-95739CB16EE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514">
            <a:extLst>
              <a:ext uri="{FF2B5EF4-FFF2-40B4-BE49-F238E27FC236}">
                <a16:creationId xmlns:a16="http://schemas.microsoft.com/office/drawing/2014/main" id="{C17C5ED2-5A80-0366-6062-0FA3328D3B4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515">
            <a:extLst>
              <a:ext uri="{FF2B5EF4-FFF2-40B4-BE49-F238E27FC236}">
                <a16:creationId xmlns:a16="http://schemas.microsoft.com/office/drawing/2014/main" id="{14A6100D-4B3B-A560-04DF-AE6DBE9AB11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649582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517">
            <a:extLst>
              <a:ext uri="{FF2B5EF4-FFF2-40B4-BE49-F238E27FC236}">
                <a16:creationId xmlns:a16="http://schemas.microsoft.com/office/drawing/2014/main" id="{EB5E1053-6F73-5FFB-D83A-037B5B0F421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518">
            <a:extLst>
              <a:ext uri="{FF2B5EF4-FFF2-40B4-BE49-F238E27FC236}">
                <a16:creationId xmlns:a16="http://schemas.microsoft.com/office/drawing/2014/main" id="{2B61EBEC-D0BE-F9A3-0C56-1C2D180962C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519">
            <a:extLst>
              <a:ext uri="{FF2B5EF4-FFF2-40B4-BE49-F238E27FC236}">
                <a16:creationId xmlns:a16="http://schemas.microsoft.com/office/drawing/2014/main" id="{1D63A882-E1D1-84E7-075D-6E9EC089B6D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520">
            <a:extLst>
              <a:ext uri="{FF2B5EF4-FFF2-40B4-BE49-F238E27FC236}">
                <a16:creationId xmlns:a16="http://schemas.microsoft.com/office/drawing/2014/main" id="{9931DD2C-7FE9-40ED-F13F-91327B499A0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0482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521">
            <a:extLst>
              <a:ext uri="{FF2B5EF4-FFF2-40B4-BE49-F238E27FC236}">
                <a16:creationId xmlns:a16="http://schemas.microsoft.com/office/drawing/2014/main" id="{92BEE33F-4B82-F338-FB79-D17C35ACEAD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522">
            <a:extLst>
              <a:ext uri="{FF2B5EF4-FFF2-40B4-BE49-F238E27FC236}">
                <a16:creationId xmlns:a16="http://schemas.microsoft.com/office/drawing/2014/main" id="{2FF0DC87-3767-C709-0865-E53BE1BED5B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524">
            <a:extLst>
              <a:ext uri="{FF2B5EF4-FFF2-40B4-BE49-F238E27FC236}">
                <a16:creationId xmlns:a16="http://schemas.microsoft.com/office/drawing/2014/main" id="{CF6BDEA9-1DFF-82D7-669F-0A583692295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525">
            <a:extLst>
              <a:ext uri="{FF2B5EF4-FFF2-40B4-BE49-F238E27FC236}">
                <a16:creationId xmlns:a16="http://schemas.microsoft.com/office/drawing/2014/main" id="{01789DC0-B0C5-1D2C-89E6-A755E7CC969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78142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526">
            <a:extLst>
              <a:ext uri="{FF2B5EF4-FFF2-40B4-BE49-F238E27FC236}">
                <a16:creationId xmlns:a16="http://schemas.microsoft.com/office/drawing/2014/main" id="{F19E4FAC-5038-5C8B-D1D3-87B7702B03F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527">
            <a:extLst>
              <a:ext uri="{FF2B5EF4-FFF2-40B4-BE49-F238E27FC236}">
                <a16:creationId xmlns:a16="http://schemas.microsoft.com/office/drawing/2014/main" id="{95A871D8-CAAC-96E0-3F08-D51A7F1DD7A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528">
            <a:extLst>
              <a:ext uri="{FF2B5EF4-FFF2-40B4-BE49-F238E27FC236}">
                <a16:creationId xmlns:a16="http://schemas.microsoft.com/office/drawing/2014/main" id="{3736E321-709E-754D-2D3C-158A96F2361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529">
            <a:extLst>
              <a:ext uri="{FF2B5EF4-FFF2-40B4-BE49-F238E27FC236}">
                <a16:creationId xmlns:a16="http://schemas.microsoft.com/office/drawing/2014/main" id="{1DBCF22A-8FFB-E210-3DBD-547A377D51D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91717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530">
            <a:extLst>
              <a:ext uri="{FF2B5EF4-FFF2-40B4-BE49-F238E27FC236}">
                <a16:creationId xmlns:a16="http://schemas.microsoft.com/office/drawing/2014/main" id="{59778C72-1965-5350-0F3F-57A4D6CC7D8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531">
            <a:extLst>
              <a:ext uri="{FF2B5EF4-FFF2-40B4-BE49-F238E27FC236}">
                <a16:creationId xmlns:a16="http://schemas.microsoft.com/office/drawing/2014/main" id="{77FF733E-893A-9F3F-3929-7F72022C58E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532">
            <a:extLst>
              <a:ext uri="{FF2B5EF4-FFF2-40B4-BE49-F238E27FC236}">
                <a16:creationId xmlns:a16="http://schemas.microsoft.com/office/drawing/2014/main" id="{21D34520-2DCB-747F-48C1-BCCDCFD4B08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533">
            <a:extLst>
              <a:ext uri="{FF2B5EF4-FFF2-40B4-BE49-F238E27FC236}">
                <a16:creationId xmlns:a16="http://schemas.microsoft.com/office/drawing/2014/main" id="{B8C0CDED-264C-1044-E936-4FE28DD0D45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125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534">
            <a:extLst>
              <a:ext uri="{FF2B5EF4-FFF2-40B4-BE49-F238E27FC236}">
                <a16:creationId xmlns:a16="http://schemas.microsoft.com/office/drawing/2014/main" id="{0DD6254D-76A9-DB09-B9C1-28CE9FE49C2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535">
            <a:extLst>
              <a:ext uri="{FF2B5EF4-FFF2-40B4-BE49-F238E27FC236}">
                <a16:creationId xmlns:a16="http://schemas.microsoft.com/office/drawing/2014/main" id="{DD60A420-B779-602C-4085-69E174350CC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536">
            <a:extLst>
              <a:ext uri="{FF2B5EF4-FFF2-40B4-BE49-F238E27FC236}">
                <a16:creationId xmlns:a16="http://schemas.microsoft.com/office/drawing/2014/main" id="{4193D592-CCBD-4471-611D-C3DE28FDC43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537">
            <a:extLst>
              <a:ext uri="{FF2B5EF4-FFF2-40B4-BE49-F238E27FC236}">
                <a16:creationId xmlns:a16="http://schemas.microsoft.com/office/drawing/2014/main" id="{C98DA9CD-567B-A5A4-30EB-344314D7890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4004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538">
            <a:extLst>
              <a:ext uri="{FF2B5EF4-FFF2-40B4-BE49-F238E27FC236}">
                <a16:creationId xmlns:a16="http://schemas.microsoft.com/office/drawing/2014/main" id="{D4686D1B-89CE-01B7-C9D2-4CB7B6405FC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539">
            <a:extLst>
              <a:ext uri="{FF2B5EF4-FFF2-40B4-BE49-F238E27FC236}">
                <a16:creationId xmlns:a16="http://schemas.microsoft.com/office/drawing/2014/main" id="{AED3BA13-A991-B6DF-B0FF-E894BCA5CA6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540">
            <a:extLst>
              <a:ext uri="{FF2B5EF4-FFF2-40B4-BE49-F238E27FC236}">
                <a16:creationId xmlns:a16="http://schemas.microsoft.com/office/drawing/2014/main" id="{C6880E8D-C04C-F9D5-2D46-DFC3635DB52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541">
            <a:extLst>
              <a:ext uri="{FF2B5EF4-FFF2-40B4-BE49-F238E27FC236}">
                <a16:creationId xmlns:a16="http://schemas.microsoft.com/office/drawing/2014/main" id="{5258B656-2C87-79C9-1288-1154F735BFD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670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542">
            <a:extLst>
              <a:ext uri="{FF2B5EF4-FFF2-40B4-BE49-F238E27FC236}">
                <a16:creationId xmlns:a16="http://schemas.microsoft.com/office/drawing/2014/main" id="{6D4C040A-852D-E13C-7E34-B5C1D89F1E6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543">
            <a:extLst>
              <a:ext uri="{FF2B5EF4-FFF2-40B4-BE49-F238E27FC236}">
                <a16:creationId xmlns:a16="http://schemas.microsoft.com/office/drawing/2014/main" id="{32B9C8B0-F52C-C6F5-4574-859CAB0BE81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544">
            <a:extLst>
              <a:ext uri="{FF2B5EF4-FFF2-40B4-BE49-F238E27FC236}">
                <a16:creationId xmlns:a16="http://schemas.microsoft.com/office/drawing/2014/main" id="{C50BC397-83A3-EE0F-AC73-42366F5A239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546">
            <a:extLst>
              <a:ext uri="{FF2B5EF4-FFF2-40B4-BE49-F238E27FC236}">
                <a16:creationId xmlns:a16="http://schemas.microsoft.com/office/drawing/2014/main" id="{30467BCF-29AB-4BF9-E5D7-97868BA4FA8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294162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552">
            <a:extLst>
              <a:ext uri="{FF2B5EF4-FFF2-40B4-BE49-F238E27FC236}">
                <a16:creationId xmlns:a16="http://schemas.microsoft.com/office/drawing/2014/main" id="{8DEAB3EE-35D6-A962-F688-6B284D67A3C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554">
            <a:extLst>
              <a:ext uri="{FF2B5EF4-FFF2-40B4-BE49-F238E27FC236}">
                <a16:creationId xmlns:a16="http://schemas.microsoft.com/office/drawing/2014/main" id="{7B9BC467-1BAE-703B-41C7-D4969AA2CD0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556">
            <a:extLst>
              <a:ext uri="{FF2B5EF4-FFF2-40B4-BE49-F238E27FC236}">
                <a16:creationId xmlns:a16="http://schemas.microsoft.com/office/drawing/2014/main" id="{62581221-0083-A78C-984A-D7C7B639616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557">
            <a:extLst>
              <a:ext uri="{FF2B5EF4-FFF2-40B4-BE49-F238E27FC236}">
                <a16:creationId xmlns:a16="http://schemas.microsoft.com/office/drawing/2014/main" id="{1A88E314-52F3-FED9-16AF-AE0598EBBC5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99000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560">
            <a:extLst>
              <a:ext uri="{FF2B5EF4-FFF2-40B4-BE49-F238E27FC236}">
                <a16:creationId xmlns:a16="http://schemas.microsoft.com/office/drawing/2014/main" id="{3D0842FF-A55E-F2CB-19CD-D883B284DBA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562">
            <a:extLst>
              <a:ext uri="{FF2B5EF4-FFF2-40B4-BE49-F238E27FC236}">
                <a16:creationId xmlns:a16="http://schemas.microsoft.com/office/drawing/2014/main" id="{8823E366-22D7-96A3-F1E7-4A297329295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565">
            <a:extLst>
              <a:ext uri="{FF2B5EF4-FFF2-40B4-BE49-F238E27FC236}">
                <a16:creationId xmlns:a16="http://schemas.microsoft.com/office/drawing/2014/main" id="{88FF70EE-1D7A-BAF0-A011-96E7F7A22A8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566">
            <a:extLst>
              <a:ext uri="{FF2B5EF4-FFF2-40B4-BE49-F238E27FC236}">
                <a16:creationId xmlns:a16="http://schemas.microsoft.com/office/drawing/2014/main" id="{08135EF4-DA56-1409-7F3E-091F4F9DB37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5107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568">
            <a:extLst>
              <a:ext uri="{FF2B5EF4-FFF2-40B4-BE49-F238E27FC236}">
                <a16:creationId xmlns:a16="http://schemas.microsoft.com/office/drawing/2014/main" id="{46097871-A2CA-25B3-F3D8-D7DD7E5C643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572">
            <a:extLst>
              <a:ext uri="{FF2B5EF4-FFF2-40B4-BE49-F238E27FC236}">
                <a16:creationId xmlns:a16="http://schemas.microsoft.com/office/drawing/2014/main" id="{647435A0-0B60-55B2-3A3D-8F80BFCA0EB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573">
            <a:extLst>
              <a:ext uri="{FF2B5EF4-FFF2-40B4-BE49-F238E27FC236}">
                <a16:creationId xmlns:a16="http://schemas.microsoft.com/office/drawing/2014/main" id="{978E5421-E11D-3574-4FB3-0900302B2CE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  <p:pic>
        <p:nvPicPr>
          <p:cNvPr id="2" name="Picture 1" descr="IMG_8575">
            <a:extLst>
              <a:ext uri="{FF2B5EF4-FFF2-40B4-BE49-F238E27FC236}">
                <a16:creationId xmlns:a16="http://schemas.microsoft.com/office/drawing/2014/main" id="{11DC2382-C3BF-F0DB-5651-6EE2C160DEA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72656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576">
            <a:extLst>
              <a:ext uri="{FF2B5EF4-FFF2-40B4-BE49-F238E27FC236}">
                <a16:creationId xmlns:a16="http://schemas.microsoft.com/office/drawing/2014/main" id="{096E8659-A95B-4E42-16F1-AC905B8ECDE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578">
            <a:extLst>
              <a:ext uri="{FF2B5EF4-FFF2-40B4-BE49-F238E27FC236}">
                <a16:creationId xmlns:a16="http://schemas.microsoft.com/office/drawing/2014/main" id="{BFA93EFD-C630-34D5-A4FA-7285EE9945A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580">
            <a:extLst>
              <a:ext uri="{FF2B5EF4-FFF2-40B4-BE49-F238E27FC236}">
                <a16:creationId xmlns:a16="http://schemas.microsoft.com/office/drawing/2014/main" id="{BC8D9741-2EE2-8405-F233-A2EC6B13FC5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581">
            <a:extLst>
              <a:ext uri="{FF2B5EF4-FFF2-40B4-BE49-F238E27FC236}">
                <a16:creationId xmlns:a16="http://schemas.microsoft.com/office/drawing/2014/main" id="{B3BC3E73-0737-6D4B-AB12-5DE7910D92C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91016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582">
            <a:extLst>
              <a:ext uri="{FF2B5EF4-FFF2-40B4-BE49-F238E27FC236}">
                <a16:creationId xmlns:a16="http://schemas.microsoft.com/office/drawing/2014/main" id="{82E8DC6B-1AAC-C149-1B9E-270D24A8DA4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583">
            <a:extLst>
              <a:ext uri="{FF2B5EF4-FFF2-40B4-BE49-F238E27FC236}">
                <a16:creationId xmlns:a16="http://schemas.microsoft.com/office/drawing/2014/main" id="{8674920D-DE4D-AD70-4337-356BCBB0FEE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584">
            <a:extLst>
              <a:ext uri="{FF2B5EF4-FFF2-40B4-BE49-F238E27FC236}">
                <a16:creationId xmlns:a16="http://schemas.microsoft.com/office/drawing/2014/main" id="{590CFF8C-0B6B-EB1A-801B-B5749583886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585">
            <a:extLst>
              <a:ext uri="{FF2B5EF4-FFF2-40B4-BE49-F238E27FC236}">
                <a16:creationId xmlns:a16="http://schemas.microsoft.com/office/drawing/2014/main" id="{C04FB1FD-B4CE-6D0C-29DB-1C8A7A56BF7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91453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586">
            <a:extLst>
              <a:ext uri="{FF2B5EF4-FFF2-40B4-BE49-F238E27FC236}">
                <a16:creationId xmlns:a16="http://schemas.microsoft.com/office/drawing/2014/main" id="{90F81AB2-A98D-7AF3-5272-97C7C13473B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587">
            <a:extLst>
              <a:ext uri="{FF2B5EF4-FFF2-40B4-BE49-F238E27FC236}">
                <a16:creationId xmlns:a16="http://schemas.microsoft.com/office/drawing/2014/main" id="{D9578DF4-76F3-E67A-D6C5-1DB8C102760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588">
            <a:extLst>
              <a:ext uri="{FF2B5EF4-FFF2-40B4-BE49-F238E27FC236}">
                <a16:creationId xmlns:a16="http://schemas.microsoft.com/office/drawing/2014/main" id="{8AF5A8CF-AA14-A3A9-9B56-CD8C37B7D71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589">
            <a:extLst>
              <a:ext uri="{FF2B5EF4-FFF2-40B4-BE49-F238E27FC236}">
                <a16:creationId xmlns:a16="http://schemas.microsoft.com/office/drawing/2014/main" id="{CD66B1DB-7230-6C7F-2AE6-82943780C8E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424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590">
            <a:extLst>
              <a:ext uri="{FF2B5EF4-FFF2-40B4-BE49-F238E27FC236}">
                <a16:creationId xmlns:a16="http://schemas.microsoft.com/office/drawing/2014/main" id="{9AF2C616-0D0C-AFA0-D251-6A56C81A6B6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591">
            <a:extLst>
              <a:ext uri="{FF2B5EF4-FFF2-40B4-BE49-F238E27FC236}">
                <a16:creationId xmlns:a16="http://schemas.microsoft.com/office/drawing/2014/main" id="{395872EB-1F29-718F-E67B-5323C841DFD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592">
            <a:extLst>
              <a:ext uri="{FF2B5EF4-FFF2-40B4-BE49-F238E27FC236}">
                <a16:creationId xmlns:a16="http://schemas.microsoft.com/office/drawing/2014/main" id="{C3CD5C2B-74B8-1CA3-BD6E-87C5729710D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595">
            <a:extLst>
              <a:ext uri="{FF2B5EF4-FFF2-40B4-BE49-F238E27FC236}">
                <a16:creationId xmlns:a16="http://schemas.microsoft.com/office/drawing/2014/main" id="{2D4D9D88-F0AF-1FEF-E5C1-00DCC9634B8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523314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596">
            <a:extLst>
              <a:ext uri="{FF2B5EF4-FFF2-40B4-BE49-F238E27FC236}">
                <a16:creationId xmlns:a16="http://schemas.microsoft.com/office/drawing/2014/main" id="{21840420-55CC-CC18-97B7-70217747ECC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599">
            <a:extLst>
              <a:ext uri="{FF2B5EF4-FFF2-40B4-BE49-F238E27FC236}">
                <a16:creationId xmlns:a16="http://schemas.microsoft.com/office/drawing/2014/main" id="{D19F51A0-3407-2F77-9471-CB0D84B925F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600">
            <a:extLst>
              <a:ext uri="{FF2B5EF4-FFF2-40B4-BE49-F238E27FC236}">
                <a16:creationId xmlns:a16="http://schemas.microsoft.com/office/drawing/2014/main" id="{6C193D7C-A3C3-35E0-57E2-BC7011A9090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601">
            <a:extLst>
              <a:ext uri="{FF2B5EF4-FFF2-40B4-BE49-F238E27FC236}">
                <a16:creationId xmlns:a16="http://schemas.microsoft.com/office/drawing/2014/main" id="{62853E2F-F788-9272-4309-98EED95A98F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375152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602">
            <a:extLst>
              <a:ext uri="{FF2B5EF4-FFF2-40B4-BE49-F238E27FC236}">
                <a16:creationId xmlns:a16="http://schemas.microsoft.com/office/drawing/2014/main" id="{8C60CAC1-1AAB-5C60-4EA8-FF66947A516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603">
            <a:extLst>
              <a:ext uri="{FF2B5EF4-FFF2-40B4-BE49-F238E27FC236}">
                <a16:creationId xmlns:a16="http://schemas.microsoft.com/office/drawing/2014/main" id="{C97C17A8-13E8-6BF5-B146-5CA5B326B5C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604">
            <a:extLst>
              <a:ext uri="{FF2B5EF4-FFF2-40B4-BE49-F238E27FC236}">
                <a16:creationId xmlns:a16="http://schemas.microsoft.com/office/drawing/2014/main" id="{7F4315C7-0440-9CA1-2169-4A80F36B45C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605">
            <a:extLst>
              <a:ext uri="{FF2B5EF4-FFF2-40B4-BE49-F238E27FC236}">
                <a16:creationId xmlns:a16="http://schemas.microsoft.com/office/drawing/2014/main" id="{4F4DE970-9559-824E-E9E6-817D6C66F55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81649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606">
            <a:extLst>
              <a:ext uri="{FF2B5EF4-FFF2-40B4-BE49-F238E27FC236}">
                <a16:creationId xmlns:a16="http://schemas.microsoft.com/office/drawing/2014/main" id="{A756803C-265A-2B0A-3343-20477FE5C1E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608">
            <a:extLst>
              <a:ext uri="{FF2B5EF4-FFF2-40B4-BE49-F238E27FC236}">
                <a16:creationId xmlns:a16="http://schemas.microsoft.com/office/drawing/2014/main" id="{26A8F824-3A0D-C9FE-4582-33EC06795C5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611">
            <a:extLst>
              <a:ext uri="{FF2B5EF4-FFF2-40B4-BE49-F238E27FC236}">
                <a16:creationId xmlns:a16="http://schemas.microsoft.com/office/drawing/2014/main" id="{3441D762-82BE-28EA-8130-02112A9B96D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612">
            <a:extLst>
              <a:ext uri="{FF2B5EF4-FFF2-40B4-BE49-F238E27FC236}">
                <a16:creationId xmlns:a16="http://schemas.microsoft.com/office/drawing/2014/main" id="{E826556A-AB41-5E1B-F8CE-7CA7936C23A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21735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613">
            <a:extLst>
              <a:ext uri="{FF2B5EF4-FFF2-40B4-BE49-F238E27FC236}">
                <a16:creationId xmlns:a16="http://schemas.microsoft.com/office/drawing/2014/main" id="{48B25AE6-F5C9-BF6B-55D4-709B45BF1F2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614">
            <a:extLst>
              <a:ext uri="{FF2B5EF4-FFF2-40B4-BE49-F238E27FC236}">
                <a16:creationId xmlns:a16="http://schemas.microsoft.com/office/drawing/2014/main" id="{FF6E05AB-684A-9A2E-8A83-8E3ABA76A56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616">
            <a:extLst>
              <a:ext uri="{FF2B5EF4-FFF2-40B4-BE49-F238E27FC236}">
                <a16:creationId xmlns:a16="http://schemas.microsoft.com/office/drawing/2014/main" id="{CFEC0E96-1905-77D1-2AC8-EB20A6DF23F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618">
            <a:extLst>
              <a:ext uri="{FF2B5EF4-FFF2-40B4-BE49-F238E27FC236}">
                <a16:creationId xmlns:a16="http://schemas.microsoft.com/office/drawing/2014/main" id="{728FEAA8-9026-98E0-C6C3-46C0503FD2B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34435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619">
            <a:extLst>
              <a:ext uri="{FF2B5EF4-FFF2-40B4-BE49-F238E27FC236}">
                <a16:creationId xmlns:a16="http://schemas.microsoft.com/office/drawing/2014/main" id="{028BB0FF-9DEC-D174-61BA-202717ECAFF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620">
            <a:extLst>
              <a:ext uri="{FF2B5EF4-FFF2-40B4-BE49-F238E27FC236}">
                <a16:creationId xmlns:a16="http://schemas.microsoft.com/office/drawing/2014/main" id="{0860F50F-EB7E-38DC-7CF4-146F13157B1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621">
            <a:extLst>
              <a:ext uri="{FF2B5EF4-FFF2-40B4-BE49-F238E27FC236}">
                <a16:creationId xmlns:a16="http://schemas.microsoft.com/office/drawing/2014/main" id="{1C9AEB31-D83F-F4EA-062C-458E4849BAE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622">
            <a:extLst>
              <a:ext uri="{FF2B5EF4-FFF2-40B4-BE49-F238E27FC236}">
                <a16:creationId xmlns:a16="http://schemas.microsoft.com/office/drawing/2014/main" id="{9C39FD47-F035-8317-1CE1-BCF58CE3369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38739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623">
            <a:extLst>
              <a:ext uri="{FF2B5EF4-FFF2-40B4-BE49-F238E27FC236}">
                <a16:creationId xmlns:a16="http://schemas.microsoft.com/office/drawing/2014/main" id="{EF1496F6-CE96-EA44-9FCE-AA1DA80E346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624">
            <a:extLst>
              <a:ext uri="{FF2B5EF4-FFF2-40B4-BE49-F238E27FC236}">
                <a16:creationId xmlns:a16="http://schemas.microsoft.com/office/drawing/2014/main" id="{D34BC189-7EC8-CBF0-04F1-321A9710895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625">
            <a:extLst>
              <a:ext uri="{FF2B5EF4-FFF2-40B4-BE49-F238E27FC236}">
                <a16:creationId xmlns:a16="http://schemas.microsoft.com/office/drawing/2014/main" id="{91CB64E3-EDE2-C126-8E12-83CF000DF72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626">
            <a:extLst>
              <a:ext uri="{FF2B5EF4-FFF2-40B4-BE49-F238E27FC236}">
                <a16:creationId xmlns:a16="http://schemas.microsoft.com/office/drawing/2014/main" id="{37EE3908-5479-1197-95B4-3183AD122C3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50464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627">
            <a:extLst>
              <a:ext uri="{FF2B5EF4-FFF2-40B4-BE49-F238E27FC236}">
                <a16:creationId xmlns:a16="http://schemas.microsoft.com/office/drawing/2014/main" id="{0B4170A3-DC3F-F9A7-7761-2A8DDC6D935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628">
            <a:extLst>
              <a:ext uri="{FF2B5EF4-FFF2-40B4-BE49-F238E27FC236}">
                <a16:creationId xmlns:a16="http://schemas.microsoft.com/office/drawing/2014/main" id="{5C734F6A-8D9B-1663-F049-14ED90EE118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629">
            <a:extLst>
              <a:ext uri="{FF2B5EF4-FFF2-40B4-BE49-F238E27FC236}">
                <a16:creationId xmlns:a16="http://schemas.microsoft.com/office/drawing/2014/main" id="{49746265-D0E6-17D2-4114-062AC841A15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630">
            <a:extLst>
              <a:ext uri="{FF2B5EF4-FFF2-40B4-BE49-F238E27FC236}">
                <a16:creationId xmlns:a16="http://schemas.microsoft.com/office/drawing/2014/main" id="{CF7E8F47-7E6A-7D8F-C6E4-B40043E7B75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743251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631">
            <a:extLst>
              <a:ext uri="{FF2B5EF4-FFF2-40B4-BE49-F238E27FC236}">
                <a16:creationId xmlns:a16="http://schemas.microsoft.com/office/drawing/2014/main" id="{7E965B65-11CA-80AC-CE87-7F5A0473193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632">
            <a:extLst>
              <a:ext uri="{FF2B5EF4-FFF2-40B4-BE49-F238E27FC236}">
                <a16:creationId xmlns:a16="http://schemas.microsoft.com/office/drawing/2014/main" id="{DE482D16-B380-E128-E8E8-8A87096E978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633">
            <a:extLst>
              <a:ext uri="{FF2B5EF4-FFF2-40B4-BE49-F238E27FC236}">
                <a16:creationId xmlns:a16="http://schemas.microsoft.com/office/drawing/2014/main" id="{DEDB9109-657C-E40B-EC23-9DE69FE9057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634">
            <a:extLst>
              <a:ext uri="{FF2B5EF4-FFF2-40B4-BE49-F238E27FC236}">
                <a16:creationId xmlns:a16="http://schemas.microsoft.com/office/drawing/2014/main" id="{5D8909D4-CACD-86FA-6260-4D8CC97A45E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0654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635">
            <a:extLst>
              <a:ext uri="{FF2B5EF4-FFF2-40B4-BE49-F238E27FC236}">
                <a16:creationId xmlns:a16="http://schemas.microsoft.com/office/drawing/2014/main" id="{FEC2F24E-94A9-0395-AEC8-3956D3B7735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637">
            <a:extLst>
              <a:ext uri="{FF2B5EF4-FFF2-40B4-BE49-F238E27FC236}">
                <a16:creationId xmlns:a16="http://schemas.microsoft.com/office/drawing/2014/main" id="{A3DE09A0-A675-7F3E-8E76-B926C04B423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638">
            <a:extLst>
              <a:ext uri="{FF2B5EF4-FFF2-40B4-BE49-F238E27FC236}">
                <a16:creationId xmlns:a16="http://schemas.microsoft.com/office/drawing/2014/main" id="{4D38DFD5-437E-EA29-606C-167AD6EA350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639">
            <a:extLst>
              <a:ext uri="{FF2B5EF4-FFF2-40B4-BE49-F238E27FC236}">
                <a16:creationId xmlns:a16="http://schemas.microsoft.com/office/drawing/2014/main" id="{838EC47F-3956-FC6C-0337-1F822EA97CD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19602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641">
            <a:extLst>
              <a:ext uri="{FF2B5EF4-FFF2-40B4-BE49-F238E27FC236}">
                <a16:creationId xmlns:a16="http://schemas.microsoft.com/office/drawing/2014/main" id="{3DEF960E-C97C-3147-C00F-16121A3F1BD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643">
            <a:extLst>
              <a:ext uri="{FF2B5EF4-FFF2-40B4-BE49-F238E27FC236}">
                <a16:creationId xmlns:a16="http://schemas.microsoft.com/office/drawing/2014/main" id="{E7C17C30-FC9F-F217-CB6B-D911B8FBCCA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644">
            <a:extLst>
              <a:ext uri="{FF2B5EF4-FFF2-40B4-BE49-F238E27FC236}">
                <a16:creationId xmlns:a16="http://schemas.microsoft.com/office/drawing/2014/main" id="{4D67FA00-8758-1D5D-F777-BC83B5C05F0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647">
            <a:extLst>
              <a:ext uri="{FF2B5EF4-FFF2-40B4-BE49-F238E27FC236}">
                <a16:creationId xmlns:a16="http://schemas.microsoft.com/office/drawing/2014/main" id="{75147056-5FAB-F775-6CAF-04DE1235451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16276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648">
            <a:extLst>
              <a:ext uri="{FF2B5EF4-FFF2-40B4-BE49-F238E27FC236}">
                <a16:creationId xmlns:a16="http://schemas.microsoft.com/office/drawing/2014/main" id="{02659EA1-8903-8603-39FC-5F9601047A1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649">
            <a:extLst>
              <a:ext uri="{FF2B5EF4-FFF2-40B4-BE49-F238E27FC236}">
                <a16:creationId xmlns:a16="http://schemas.microsoft.com/office/drawing/2014/main" id="{A7145728-1756-8857-F99C-B55FD1B7C08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651">
            <a:extLst>
              <a:ext uri="{FF2B5EF4-FFF2-40B4-BE49-F238E27FC236}">
                <a16:creationId xmlns:a16="http://schemas.microsoft.com/office/drawing/2014/main" id="{9AC92716-AFE8-44B8-A753-3CD85D6ED01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654">
            <a:extLst>
              <a:ext uri="{FF2B5EF4-FFF2-40B4-BE49-F238E27FC236}">
                <a16:creationId xmlns:a16="http://schemas.microsoft.com/office/drawing/2014/main" id="{CB428202-1FD9-6196-D0FF-A47A1ADDAE6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8024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655">
            <a:extLst>
              <a:ext uri="{FF2B5EF4-FFF2-40B4-BE49-F238E27FC236}">
                <a16:creationId xmlns:a16="http://schemas.microsoft.com/office/drawing/2014/main" id="{139F66C9-FE48-77AC-B6ED-3E540F37C79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657">
            <a:extLst>
              <a:ext uri="{FF2B5EF4-FFF2-40B4-BE49-F238E27FC236}">
                <a16:creationId xmlns:a16="http://schemas.microsoft.com/office/drawing/2014/main" id="{123777FA-07A7-875C-6614-3C409E6BB54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658">
            <a:extLst>
              <a:ext uri="{FF2B5EF4-FFF2-40B4-BE49-F238E27FC236}">
                <a16:creationId xmlns:a16="http://schemas.microsoft.com/office/drawing/2014/main" id="{B3D066D1-20CD-11BD-1835-D7FD1BC665B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660">
            <a:extLst>
              <a:ext uri="{FF2B5EF4-FFF2-40B4-BE49-F238E27FC236}">
                <a16:creationId xmlns:a16="http://schemas.microsoft.com/office/drawing/2014/main" id="{8F0B47A1-6951-1FE4-3C97-07A55DF26AF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66026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661">
            <a:extLst>
              <a:ext uri="{FF2B5EF4-FFF2-40B4-BE49-F238E27FC236}">
                <a16:creationId xmlns:a16="http://schemas.microsoft.com/office/drawing/2014/main" id="{402939F0-6D2E-D26F-E0AF-A190170148B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662">
            <a:extLst>
              <a:ext uri="{FF2B5EF4-FFF2-40B4-BE49-F238E27FC236}">
                <a16:creationId xmlns:a16="http://schemas.microsoft.com/office/drawing/2014/main" id="{DCA4D07F-5D96-C364-B4F1-3E3D4E311F9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663">
            <a:extLst>
              <a:ext uri="{FF2B5EF4-FFF2-40B4-BE49-F238E27FC236}">
                <a16:creationId xmlns:a16="http://schemas.microsoft.com/office/drawing/2014/main" id="{4D48A74B-85B9-494E-3070-4759B00B35E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664">
            <a:extLst>
              <a:ext uri="{FF2B5EF4-FFF2-40B4-BE49-F238E27FC236}">
                <a16:creationId xmlns:a16="http://schemas.microsoft.com/office/drawing/2014/main" id="{FAD8C5FD-5E57-C89D-04DE-3AA90FE9DB0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98863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665">
            <a:extLst>
              <a:ext uri="{FF2B5EF4-FFF2-40B4-BE49-F238E27FC236}">
                <a16:creationId xmlns:a16="http://schemas.microsoft.com/office/drawing/2014/main" id="{3A8088B1-B4D0-545E-F687-6D1226F395F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666">
            <a:extLst>
              <a:ext uri="{FF2B5EF4-FFF2-40B4-BE49-F238E27FC236}">
                <a16:creationId xmlns:a16="http://schemas.microsoft.com/office/drawing/2014/main" id="{14EBAFBD-7D55-3803-2CD8-1F305F91267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668">
            <a:extLst>
              <a:ext uri="{FF2B5EF4-FFF2-40B4-BE49-F238E27FC236}">
                <a16:creationId xmlns:a16="http://schemas.microsoft.com/office/drawing/2014/main" id="{D691C84F-03FF-6765-55AA-4EEE74A945E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669">
            <a:extLst>
              <a:ext uri="{FF2B5EF4-FFF2-40B4-BE49-F238E27FC236}">
                <a16:creationId xmlns:a16="http://schemas.microsoft.com/office/drawing/2014/main" id="{618F0381-C6F5-3B00-97D0-83FCDB50750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11334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670">
            <a:extLst>
              <a:ext uri="{FF2B5EF4-FFF2-40B4-BE49-F238E27FC236}">
                <a16:creationId xmlns:a16="http://schemas.microsoft.com/office/drawing/2014/main" id="{E0C3449F-0B56-A58A-85AE-67B88C9E7A0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671">
            <a:extLst>
              <a:ext uri="{FF2B5EF4-FFF2-40B4-BE49-F238E27FC236}">
                <a16:creationId xmlns:a16="http://schemas.microsoft.com/office/drawing/2014/main" id="{D1CA9C7B-177D-1E85-C798-9508E0EB65D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672">
            <a:extLst>
              <a:ext uri="{FF2B5EF4-FFF2-40B4-BE49-F238E27FC236}">
                <a16:creationId xmlns:a16="http://schemas.microsoft.com/office/drawing/2014/main" id="{8D946DD6-128A-C0D2-98CF-8A74894DA84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673">
            <a:extLst>
              <a:ext uri="{FF2B5EF4-FFF2-40B4-BE49-F238E27FC236}">
                <a16:creationId xmlns:a16="http://schemas.microsoft.com/office/drawing/2014/main" id="{63C86B12-FD3B-5FBA-F8D1-5B7E17B5F1E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58698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675">
            <a:extLst>
              <a:ext uri="{FF2B5EF4-FFF2-40B4-BE49-F238E27FC236}">
                <a16:creationId xmlns:a16="http://schemas.microsoft.com/office/drawing/2014/main" id="{E9F03BE5-67B0-65EC-D720-E7D7CF47D9E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8" y="457974"/>
            <a:ext cx="4799439" cy="3199626"/>
          </a:xfrm>
          <a:prstGeom prst="rect">
            <a:avLst/>
          </a:prstGeom>
        </p:spPr>
      </p:pic>
      <p:pic>
        <p:nvPicPr>
          <p:cNvPr id="5" name="Picture 4" descr="IMG_8676">
            <a:extLst>
              <a:ext uri="{FF2B5EF4-FFF2-40B4-BE49-F238E27FC236}">
                <a16:creationId xmlns:a16="http://schemas.microsoft.com/office/drawing/2014/main" id="{CDF0338A-22ED-3A82-7BBA-9ED49C3A31C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0479" y="3105045"/>
            <a:ext cx="4771067" cy="3180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74019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677">
            <a:extLst>
              <a:ext uri="{FF2B5EF4-FFF2-40B4-BE49-F238E27FC236}">
                <a16:creationId xmlns:a16="http://schemas.microsoft.com/office/drawing/2014/main" id="{7C395366-21F3-2763-3503-157D29B4AD1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679">
            <a:extLst>
              <a:ext uri="{FF2B5EF4-FFF2-40B4-BE49-F238E27FC236}">
                <a16:creationId xmlns:a16="http://schemas.microsoft.com/office/drawing/2014/main" id="{B9341D4A-DB42-3027-1530-778349CF737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682">
            <a:extLst>
              <a:ext uri="{FF2B5EF4-FFF2-40B4-BE49-F238E27FC236}">
                <a16:creationId xmlns:a16="http://schemas.microsoft.com/office/drawing/2014/main" id="{499AFAD6-0184-FA0D-3E79-218D0032506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684">
            <a:extLst>
              <a:ext uri="{FF2B5EF4-FFF2-40B4-BE49-F238E27FC236}">
                <a16:creationId xmlns:a16="http://schemas.microsoft.com/office/drawing/2014/main" id="{9CF6B973-D2CD-FBD8-110E-8B99E4DDCFD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28610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685">
            <a:extLst>
              <a:ext uri="{FF2B5EF4-FFF2-40B4-BE49-F238E27FC236}">
                <a16:creationId xmlns:a16="http://schemas.microsoft.com/office/drawing/2014/main" id="{6F953450-21CD-4932-B09E-980CB7F8DD6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686">
            <a:extLst>
              <a:ext uri="{FF2B5EF4-FFF2-40B4-BE49-F238E27FC236}">
                <a16:creationId xmlns:a16="http://schemas.microsoft.com/office/drawing/2014/main" id="{FF1EE7E5-6F1D-6CF1-FB1A-A40A7718B79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687">
            <a:extLst>
              <a:ext uri="{FF2B5EF4-FFF2-40B4-BE49-F238E27FC236}">
                <a16:creationId xmlns:a16="http://schemas.microsoft.com/office/drawing/2014/main" id="{BC15310E-0068-86B4-F884-41D7653133F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688">
            <a:extLst>
              <a:ext uri="{FF2B5EF4-FFF2-40B4-BE49-F238E27FC236}">
                <a16:creationId xmlns:a16="http://schemas.microsoft.com/office/drawing/2014/main" id="{B7451E8E-340E-292F-CFCF-1B7D426E3E7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04898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689">
            <a:extLst>
              <a:ext uri="{FF2B5EF4-FFF2-40B4-BE49-F238E27FC236}">
                <a16:creationId xmlns:a16="http://schemas.microsoft.com/office/drawing/2014/main" id="{7444ED87-B797-B542-21C5-5AD1BC203BE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690">
            <a:extLst>
              <a:ext uri="{FF2B5EF4-FFF2-40B4-BE49-F238E27FC236}">
                <a16:creationId xmlns:a16="http://schemas.microsoft.com/office/drawing/2014/main" id="{A48E0C0D-975E-195D-5872-78BD46ACEA8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691">
            <a:extLst>
              <a:ext uri="{FF2B5EF4-FFF2-40B4-BE49-F238E27FC236}">
                <a16:creationId xmlns:a16="http://schemas.microsoft.com/office/drawing/2014/main" id="{F00B071E-8FF5-D64B-129C-05D2C48C162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692">
            <a:extLst>
              <a:ext uri="{FF2B5EF4-FFF2-40B4-BE49-F238E27FC236}">
                <a16:creationId xmlns:a16="http://schemas.microsoft.com/office/drawing/2014/main" id="{0BBB31E6-219A-53C6-F40A-8527C287458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96016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693">
            <a:extLst>
              <a:ext uri="{FF2B5EF4-FFF2-40B4-BE49-F238E27FC236}">
                <a16:creationId xmlns:a16="http://schemas.microsoft.com/office/drawing/2014/main" id="{24093F2A-73AC-9C67-9EC0-79EC7AAA3DC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694">
            <a:extLst>
              <a:ext uri="{FF2B5EF4-FFF2-40B4-BE49-F238E27FC236}">
                <a16:creationId xmlns:a16="http://schemas.microsoft.com/office/drawing/2014/main" id="{375E3FF3-039D-5E3E-3B67-9E3C3D91721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695">
            <a:extLst>
              <a:ext uri="{FF2B5EF4-FFF2-40B4-BE49-F238E27FC236}">
                <a16:creationId xmlns:a16="http://schemas.microsoft.com/office/drawing/2014/main" id="{2CDF00C7-4A81-CDC4-C90D-9381AB745C9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696">
            <a:extLst>
              <a:ext uri="{FF2B5EF4-FFF2-40B4-BE49-F238E27FC236}">
                <a16:creationId xmlns:a16="http://schemas.microsoft.com/office/drawing/2014/main" id="{34E02D3B-3D5C-46EB-D38B-7EC26C56312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56439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697">
            <a:extLst>
              <a:ext uri="{FF2B5EF4-FFF2-40B4-BE49-F238E27FC236}">
                <a16:creationId xmlns:a16="http://schemas.microsoft.com/office/drawing/2014/main" id="{5BA5BD4C-C15A-7124-DF38-6D16506D360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698">
            <a:extLst>
              <a:ext uri="{FF2B5EF4-FFF2-40B4-BE49-F238E27FC236}">
                <a16:creationId xmlns:a16="http://schemas.microsoft.com/office/drawing/2014/main" id="{7AC643DE-68C8-13AE-72A0-45D044530F1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699">
            <a:extLst>
              <a:ext uri="{FF2B5EF4-FFF2-40B4-BE49-F238E27FC236}">
                <a16:creationId xmlns:a16="http://schemas.microsoft.com/office/drawing/2014/main" id="{0F6E0F50-E37D-C9E0-D999-49DDBD4110A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700">
            <a:extLst>
              <a:ext uri="{FF2B5EF4-FFF2-40B4-BE49-F238E27FC236}">
                <a16:creationId xmlns:a16="http://schemas.microsoft.com/office/drawing/2014/main" id="{067EAD8B-B5C4-3470-61E6-4207A0BE3CA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3615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702">
            <a:extLst>
              <a:ext uri="{FF2B5EF4-FFF2-40B4-BE49-F238E27FC236}">
                <a16:creationId xmlns:a16="http://schemas.microsoft.com/office/drawing/2014/main" id="{2C7AB727-F8BC-6798-3760-F7DD7900AF1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704">
            <a:extLst>
              <a:ext uri="{FF2B5EF4-FFF2-40B4-BE49-F238E27FC236}">
                <a16:creationId xmlns:a16="http://schemas.microsoft.com/office/drawing/2014/main" id="{FA0C923F-4113-806E-4346-D845796933D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705">
            <a:extLst>
              <a:ext uri="{FF2B5EF4-FFF2-40B4-BE49-F238E27FC236}">
                <a16:creationId xmlns:a16="http://schemas.microsoft.com/office/drawing/2014/main" id="{D6BC4571-BD92-942E-5C9F-93281B04623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706">
            <a:extLst>
              <a:ext uri="{FF2B5EF4-FFF2-40B4-BE49-F238E27FC236}">
                <a16:creationId xmlns:a16="http://schemas.microsoft.com/office/drawing/2014/main" id="{A49190F8-FF15-AE7F-ADB1-3E8AA4CBD3D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54872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707">
            <a:extLst>
              <a:ext uri="{FF2B5EF4-FFF2-40B4-BE49-F238E27FC236}">
                <a16:creationId xmlns:a16="http://schemas.microsoft.com/office/drawing/2014/main" id="{36B9A1E6-6104-2AFA-A3BB-34F2F2FA956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709">
            <a:extLst>
              <a:ext uri="{FF2B5EF4-FFF2-40B4-BE49-F238E27FC236}">
                <a16:creationId xmlns:a16="http://schemas.microsoft.com/office/drawing/2014/main" id="{913BB6EE-1D3F-184A-06EF-B3FFE9F897B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710">
            <a:extLst>
              <a:ext uri="{FF2B5EF4-FFF2-40B4-BE49-F238E27FC236}">
                <a16:creationId xmlns:a16="http://schemas.microsoft.com/office/drawing/2014/main" id="{F222166D-D39C-BB37-B5F0-18F8B5C0B46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711">
            <a:extLst>
              <a:ext uri="{FF2B5EF4-FFF2-40B4-BE49-F238E27FC236}">
                <a16:creationId xmlns:a16="http://schemas.microsoft.com/office/drawing/2014/main" id="{D5EF8F59-C759-0D28-18DE-68B25E4539A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51840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712">
            <a:extLst>
              <a:ext uri="{FF2B5EF4-FFF2-40B4-BE49-F238E27FC236}">
                <a16:creationId xmlns:a16="http://schemas.microsoft.com/office/drawing/2014/main" id="{83FA61EF-82FC-5FAA-4814-89E3D3E126B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713">
            <a:extLst>
              <a:ext uri="{FF2B5EF4-FFF2-40B4-BE49-F238E27FC236}">
                <a16:creationId xmlns:a16="http://schemas.microsoft.com/office/drawing/2014/main" id="{1919749A-2235-E4F2-ACB3-83788B3F0B7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714">
            <a:extLst>
              <a:ext uri="{FF2B5EF4-FFF2-40B4-BE49-F238E27FC236}">
                <a16:creationId xmlns:a16="http://schemas.microsoft.com/office/drawing/2014/main" id="{1E696C2F-7124-2A0A-4078-08C3158EA65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715">
            <a:extLst>
              <a:ext uri="{FF2B5EF4-FFF2-40B4-BE49-F238E27FC236}">
                <a16:creationId xmlns:a16="http://schemas.microsoft.com/office/drawing/2014/main" id="{B4E9F100-FBC8-2458-E35C-E92742C8FF9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7303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46B5AD1-2DA7-442F-5F23-9B4BDC18F6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912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20639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726">
            <a:extLst>
              <a:ext uri="{FF2B5EF4-FFF2-40B4-BE49-F238E27FC236}">
                <a16:creationId xmlns:a16="http://schemas.microsoft.com/office/drawing/2014/main" id="{2B32021C-1D15-2F3C-91ED-8D6F7E6FFF2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727">
            <a:extLst>
              <a:ext uri="{FF2B5EF4-FFF2-40B4-BE49-F238E27FC236}">
                <a16:creationId xmlns:a16="http://schemas.microsoft.com/office/drawing/2014/main" id="{9E99F4D0-7D34-6258-C4CC-D69E4498611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728">
            <a:extLst>
              <a:ext uri="{FF2B5EF4-FFF2-40B4-BE49-F238E27FC236}">
                <a16:creationId xmlns:a16="http://schemas.microsoft.com/office/drawing/2014/main" id="{B8F24AFE-0BBB-1AFB-D1FF-19A256304D4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729">
            <a:extLst>
              <a:ext uri="{FF2B5EF4-FFF2-40B4-BE49-F238E27FC236}">
                <a16:creationId xmlns:a16="http://schemas.microsoft.com/office/drawing/2014/main" id="{5E06DCAC-1477-9C4F-4478-2D26F501827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788776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738">
            <a:extLst>
              <a:ext uri="{FF2B5EF4-FFF2-40B4-BE49-F238E27FC236}">
                <a16:creationId xmlns:a16="http://schemas.microsoft.com/office/drawing/2014/main" id="{0B90B7EB-45FF-90A0-6DE7-5016B6718B5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739">
            <a:extLst>
              <a:ext uri="{FF2B5EF4-FFF2-40B4-BE49-F238E27FC236}">
                <a16:creationId xmlns:a16="http://schemas.microsoft.com/office/drawing/2014/main" id="{0E607DC9-B638-4FC4-ABCD-CBA6EBCF1D6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740">
            <a:extLst>
              <a:ext uri="{FF2B5EF4-FFF2-40B4-BE49-F238E27FC236}">
                <a16:creationId xmlns:a16="http://schemas.microsoft.com/office/drawing/2014/main" id="{BC13CB52-DB10-CAEC-EA7C-75A9C16B14B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743">
            <a:extLst>
              <a:ext uri="{FF2B5EF4-FFF2-40B4-BE49-F238E27FC236}">
                <a16:creationId xmlns:a16="http://schemas.microsoft.com/office/drawing/2014/main" id="{CFA7A0C8-7B9E-A0DD-A932-6D4BE2AEB70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0415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744">
            <a:extLst>
              <a:ext uri="{FF2B5EF4-FFF2-40B4-BE49-F238E27FC236}">
                <a16:creationId xmlns:a16="http://schemas.microsoft.com/office/drawing/2014/main" id="{D07FFE6E-9A33-E57E-919E-20DACA253C9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745">
            <a:extLst>
              <a:ext uri="{FF2B5EF4-FFF2-40B4-BE49-F238E27FC236}">
                <a16:creationId xmlns:a16="http://schemas.microsoft.com/office/drawing/2014/main" id="{CE94AE60-A3E6-9EA7-C6D9-0AD52E363DA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746">
            <a:extLst>
              <a:ext uri="{FF2B5EF4-FFF2-40B4-BE49-F238E27FC236}">
                <a16:creationId xmlns:a16="http://schemas.microsoft.com/office/drawing/2014/main" id="{B21FF73C-980A-ECC7-881D-9EC5C52986C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747">
            <a:extLst>
              <a:ext uri="{FF2B5EF4-FFF2-40B4-BE49-F238E27FC236}">
                <a16:creationId xmlns:a16="http://schemas.microsoft.com/office/drawing/2014/main" id="{4E7B9664-82B8-2ED7-2F0A-6A8D4162251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65012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748">
            <a:extLst>
              <a:ext uri="{FF2B5EF4-FFF2-40B4-BE49-F238E27FC236}">
                <a16:creationId xmlns:a16="http://schemas.microsoft.com/office/drawing/2014/main" id="{46E646C1-F30A-89FD-4B79-D01A2435292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749">
            <a:extLst>
              <a:ext uri="{FF2B5EF4-FFF2-40B4-BE49-F238E27FC236}">
                <a16:creationId xmlns:a16="http://schemas.microsoft.com/office/drawing/2014/main" id="{9925075A-5FD6-A7D3-4685-3A9BF080621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750">
            <a:extLst>
              <a:ext uri="{FF2B5EF4-FFF2-40B4-BE49-F238E27FC236}">
                <a16:creationId xmlns:a16="http://schemas.microsoft.com/office/drawing/2014/main" id="{1F30C532-8752-03E9-52B4-A8662DE6D1C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751">
            <a:extLst>
              <a:ext uri="{FF2B5EF4-FFF2-40B4-BE49-F238E27FC236}">
                <a16:creationId xmlns:a16="http://schemas.microsoft.com/office/drawing/2014/main" id="{20FAB729-08A4-AC56-545E-A20E8B5BA92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85951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753">
            <a:extLst>
              <a:ext uri="{FF2B5EF4-FFF2-40B4-BE49-F238E27FC236}">
                <a16:creationId xmlns:a16="http://schemas.microsoft.com/office/drawing/2014/main" id="{F903DCC7-E8B6-B196-DACC-1A551049D8D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754">
            <a:extLst>
              <a:ext uri="{FF2B5EF4-FFF2-40B4-BE49-F238E27FC236}">
                <a16:creationId xmlns:a16="http://schemas.microsoft.com/office/drawing/2014/main" id="{F14F6F47-D201-7D63-2D7A-E1CA91256A6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755">
            <a:extLst>
              <a:ext uri="{FF2B5EF4-FFF2-40B4-BE49-F238E27FC236}">
                <a16:creationId xmlns:a16="http://schemas.microsoft.com/office/drawing/2014/main" id="{7FADCFE4-7704-AA1E-D840-AA11DE403B5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756">
            <a:extLst>
              <a:ext uri="{FF2B5EF4-FFF2-40B4-BE49-F238E27FC236}">
                <a16:creationId xmlns:a16="http://schemas.microsoft.com/office/drawing/2014/main" id="{C108B4F1-1E67-2E57-092B-7CB07776AFB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95354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757">
            <a:extLst>
              <a:ext uri="{FF2B5EF4-FFF2-40B4-BE49-F238E27FC236}">
                <a16:creationId xmlns:a16="http://schemas.microsoft.com/office/drawing/2014/main" id="{7A8ACB47-AF03-B504-A485-9C58340E8D4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758">
            <a:extLst>
              <a:ext uri="{FF2B5EF4-FFF2-40B4-BE49-F238E27FC236}">
                <a16:creationId xmlns:a16="http://schemas.microsoft.com/office/drawing/2014/main" id="{0F6B5238-1875-CFBF-6D5C-E5E4E140DF1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759">
            <a:extLst>
              <a:ext uri="{FF2B5EF4-FFF2-40B4-BE49-F238E27FC236}">
                <a16:creationId xmlns:a16="http://schemas.microsoft.com/office/drawing/2014/main" id="{B506F7E2-6D6F-A264-FD19-369ED2F1C75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760">
            <a:extLst>
              <a:ext uri="{FF2B5EF4-FFF2-40B4-BE49-F238E27FC236}">
                <a16:creationId xmlns:a16="http://schemas.microsoft.com/office/drawing/2014/main" id="{0BDC115E-74A7-D3E7-EA56-C42F7D2BCCE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89985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761">
            <a:extLst>
              <a:ext uri="{FF2B5EF4-FFF2-40B4-BE49-F238E27FC236}">
                <a16:creationId xmlns:a16="http://schemas.microsoft.com/office/drawing/2014/main" id="{BE3FB1CA-9EE4-99AA-7F24-931D323F705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762">
            <a:extLst>
              <a:ext uri="{FF2B5EF4-FFF2-40B4-BE49-F238E27FC236}">
                <a16:creationId xmlns:a16="http://schemas.microsoft.com/office/drawing/2014/main" id="{27D358EA-6C5C-924F-8419-7D4B29F1144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763">
            <a:extLst>
              <a:ext uri="{FF2B5EF4-FFF2-40B4-BE49-F238E27FC236}">
                <a16:creationId xmlns:a16="http://schemas.microsoft.com/office/drawing/2014/main" id="{C07FB6B8-E14C-E45F-0724-AE669DC2A22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764">
            <a:extLst>
              <a:ext uri="{FF2B5EF4-FFF2-40B4-BE49-F238E27FC236}">
                <a16:creationId xmlns:a16="http://schemas.microsoft.com/office/drawing/2014/main" id="{E79EA4E7-AB64-D5F5-B9B6-6D7497AA729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50012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765">
            <a:extLst>
              <a:ext uri="{FF2B5EF4-FFF2-40B4-BE49-F238E27FC236}">
                <a16:creationId xmlns:a16="http://schemas.microsoft.com/office/drawing/2014/main" id="{14B9E928-246D-4103-2AEF-ECCD6BEC3FA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766">
            <a:extLst>
              <a:ext uri="{FF2B5EF4-FFF2-40B4-BE49-F238E27FC236}">
                <a16:creationId xmlns:a16="http://schemas.microsoft.com/office/drawing/2014/main" id="{6013D1CB-FA86-9144-6F35-7F04DEBA410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767">
            <a:extLst>
              <a:ext uri="{FF2B5EF4-FFF2-40B4-BE49-F238E27FC236}">
                <a16:creationId xmlns:a16="http://schemas.microsoft.com/office/drawing/2014/main" id="{9BBA92C6-788A-63C1-037F-D83C0F6519E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768">
            <a:extLst>
              <a:ext uri="{FF2B5EF4-FFF2-40B4-BE49-F238E27FC236}">
                <a16:creationId xmlns:a16="http://schemas.microsoft.com/office/drawing/2014/main" id="{7B540C38-8075-AC05-1B30-40C7C9EF410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61838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769">
            <a:extLst>
              <a:ext uri="{FF2B5EF4-FFF2-40B4-BE49-F238E27FC236}">
                <a16:creationId xmlns:a16="http://schemas.microsoft.com/office/drawing/2014/main" id="{9F93DB0E-6798-7004-E5C1-05E9F2F8D03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770">
            <a:extLst>
              <a:ext uri="{FF2B5EF4-FFF2-40B4-BE49-F238E27FC236}">
                <a16:creationId xmlns:a16="http://schemas.microsoft.com/office/drawing/2014/main" id="{7DCE9113-1BA8-47B1-2A8F-3BD4C124D0F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771">
            <a:extLst>
              <a:ext uri="{FF2B5EF4-FFF2-40B4-BE49-F238E27FC236}">
                <a16:creationId xmlns:a16="http://schemas.microsoft.com/office/drawing/2014/main" id="{1652C28F-AF29-AD47-4A0C-4220C12527B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772">
            <a:extLst>
              <a:ext uri="{FF2B5EF4-FFF2-40B4-BE49-F238E27FC236}">
                <a16:creationId xmlns:a16="http://schemas.microsoft.com/office/drawing/2014/main" id="{D83EAFDE-F986-EDEE-8B3A-0E7ED44968F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3149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773">
            <a:extLst>
              <a:ext uri="{FF2B5EF4-FFF2-40B4-BE49-F238E27FC236}">
                <a16:creationId xmlns:a16="http://schemas.microsoft.com/office/drawing/2014/main" id="{784EF1EF-6CB2-E846-4687-AD885CE2AE6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774">
            <a:extLst>
              <a:ext uri="{FF2B5EF4-FFF2-40B4-BE49-F238E27FC236}">
                <a16:creationId xmlns:a16="http://schemas.microsoft.com/office/drawing/2014/main" id="{CBAFEDC3-1F8D-572E-8727-B6D92578310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775">
            <a:extLst>
              <a:ext uri="{FF2B5EF4-FFF2-40B4-BE49-F238E27FC236}">
                <a16:creationId xmlns:a16="http://schemas.microsoft.com/office/drawing/2014/main" id="{05F2F0F6-D936-3E86-A632-500E4E5A38F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776">
            <a:extLst>
              <a:ext uri="{FF2B5EF4-FFF2-40B4-BE49-F238E27FC236}">
                <a16:creationId xmlns:a16="http://schemas.microsoft.com/office/drawing/2014/main" id="{03293F12-8392-9C42-7037-AC4F06BA3ED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1942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777">
            <a:extLst>
              <a:ext uri="{FF2B5EF4-FFF2-40B4-BE49-F238E27FC236}">
                <a16:creationId xmlns:a16="http://schemas.microsoft.com/office/drawing/2014/main" id="{11A16D5E-60C9-33DA-B821-0DED576CE42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778">
            <a:extLst>
              <a:ext uri="{FF2B5EF4-FFF2-40B4-BE49-F238E27FC236}">
                <a16:creationId xmlns:a16="http://schemas.microsoft.com/office/drawing/2014/main" id="{AFE548D8-955C-21FB-987E-3C03C8363E2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779">
            <a:extLst>
              <a:ext uri="{FF2B5EF4-FFF2-40B4-BE49-F238E27FC236}">
                <a16:creationId xmlns:a16="http://schemas.microsoft.com/office/drawing/2014/main" id="{CBFB590E-C413-1048-98AC-6FD18615993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780">
            <a:extLst>
              <a:ext uri="{FF2B5EF4-FFF2-40B4-BE49-F238E27FC236}">
                <a16:creationId xmlns:a16="http://schemas.microsoft.com/office/drawing/2014/main" id="{812F7B42-799B-1733-BA96-A7BF52782AA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71986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781">
            <a:extLst>
              <a:ext uri="{FF2B5EF4-FFF2-40B4-BE49-F238E27FC236}">
                <a16:creationId xmlns:a16="http://schemas.microsoft.com/office/drawing/2014/main" id="{C20A8682-74B0-FBC3-673A-DE27817D4A3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782">
            <a:extLst>
              <a:ext uri="{FF2B5EF4-FFF2-40B4-BE49-F238E27FC236}">
                <a16:creationId xmlns:a16="http://schemas.microsoft.com/office/drawing/2014/main" id="{E38EE419-AB8D-EE60-E273-589DCCC7B7E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783">
            <a:extLst>
              <a:ext uri="{FF2B5EF4-FFF2-40B4-BE49-F238E27FC236}">
                <a16:creationId xmlns:a16="http://schemas.microsoft.com/office/drawing/2014/main" id="{5B6CF427-0306-85B6-2650-80D456F1DEB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784">
            <a:extLst>
              <a:ext uri="{FF2B5EF4-FFF2-40B4-BE49-F238E27FC236}">
                <a16:creationId xmlns:a16="http://schemas.microsoft.com/office/drawing/2014/main" id="{562ECFDB-8059-003D-939E-297C53E5B0A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72934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785">
            <a:extLst>
              <a:ext uri="{FF2B5EF4-FFF2-40B4-BE49-F238E27FC236}">
                <a16:creationId xmlns:a16="http://schemas.microsoft.com/office/drawing/2014/main" id="{60495EDA-78AE-14D2-ECC1-BF3074368D0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786">
            <a:extLst>
              <a:ext uri="{FF2B5EF4-FFF2-40B4-BE49-F238E27FC236}">
                <a16:creationId xmlns:a16="http://schemas.microsoft.com/office/drawing/2014/main" id="{BAF33806-9C87-8862-74A5-27834A1FA06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787">
            <a:extLst>
              <a:ext uri="{FF2B5EF4-FFF2-40B4-BE49-F238E27FC236}">
                <a16:creationId xmlns:a16="http://schemas.microsoft.com/office/drawing/2014/main" id="{C3663958-6FDA-3C51-DFB9-869C8D63E0A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789">
            <a:extLst>
              <a:ext uri="{FF2B5EF4-FFF2-40B4-BE49-F238E27FC236}">
                <a16:creationId xmlns:a16="http://schemas.microsoft.com/office/drawing/2014/main" id="{53CD23D5-C584-266F-5A00-126189AD890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57427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790">
            <a:extLst>
              <a:ext uri="{FF2B5EF4-FFF2-40B4-BE49-F238E27FC236}">
                <a16:creationId xmlns:a16="http://schemas.microsoft.com/office/drawing/2014/main" id="{53AAAB53-3DBE-200D-E313-6720D8D8A8F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791">
            <a:extLst>
              <a:ext uri="{FF2B5EF4-FFF2-40B4-BE49-F238E27FC236}">
                <a16:creationId xmlns:a16="http://schemas.microsoft.com/office/drawing/2014/main" id="{66886708-3D7E-6340-93BB-522B20C8FAB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792">
            <a:extLst>
              <a:ext uri="{FF2B5EF4-FFF2-40B4-BE49-F238E27FC236}">
                <a16:creationId xmlns:a16="http://schemas.microsoft.com/office/drawing/2014/main" id="{D8B6506E-9F2D-45D4-B9B1-2EB8777EC02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793">
            <a:extLst>
              <a:ext uri="{FF2B5EF4-FFF2-40B4-BE49-F238E27FC236}">
                <a16:creationId xmlns:a16="http://schemas.microsoft.com/office/drawing/2014/main" id="{D6C77D69-A5DC-F4B7-EE27-351B8558005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01564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794">
            <a:extLst>
              <a:ext uri="{FF2B5EF4-FFF2-40B4-BE49-F238E27FC236}">
                <a16:creationId xmlns:a16="http://schemas.microsoft.com/office/drawing/2014/main" id="{21798DA2-4906-AA49-D63A-E289490EFC2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795">
            <a:extLst>
              <a:ext uri="{FF2B5EF4-FFF2-40B4-BE49-F238E27FC236}">
                <a16:creationId xmlns:a16="http://schemas.microsoft.com/office/drawing/2014/main" id="{2FE75953-BF74-C882-0D8A-C73ED99AB77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796">
            <a:extLst>
              <a:ext uri="{FF2B5EF4-FFF2-40B4-BE49-F238E27FC236}">
                <a16:creationId xmlns:a16="http://schemas.microsoft.com/office/drawing/2014/main" id="{A42E18CC-413A-9AC2-834E-3DBF2C1EEBF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797">
            <a:extLst>
              <a:ext uri="{FF2B5EF4-FFF2-40B4-BE49-F238E27FC236}">
                <a16:creationId xmlns:a16="http://schemas.microsoft.com/office/drawing/2014/main" id="{51288150-D321-EAFA-A7C9-E52B3D8C4C8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89610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798">
            <a:extLst>
              <a:ext uri="{FF2B5EF4-FFF2-40B4-BE49-F238E27FC236}">
                <a16:creationId xmlns:a16="http://schemas.microsoft.com/office/drawing/2014/main" id="{EB0E8550-F1DB-82C9-7E0A-ED1F173B56D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799">
            <a:extLst>
              <a:ext uri="{FF2B5EF4-FFF2-40B4-BE49-F238E27FC236}">
                <a16:creationId xmlns:a16="http://schemas.microsoft.com/office/drawing/2014/main" id="{2C571869-556D-815A-D1FA-59AAB032BC4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800">
            <a:extLst>
              <a:ext uri="{FF2B5EF4-FFF2-40B4-BE49-F238E27FC236}">
                <a16:creationId xmlns:a16="http://schemas.microsoft.com/office/drawing/2014/main" id="{01B179D8-1665-B315-C6FF-4FA2D2DD1F6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801">
            <a:extLst>
              <a:ext uri="{FF2B5EF4-FFF2-40B4-BE49-F238E27FC236}">
                <a16:creationId xmlns:a16="http://schemas.microsoft.com/office/drawing/2014/main" id="{1136039C-7E0D-3C82-71FC-BEC57E4F066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08880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802">
            <a:extLst>
              <a:ext uri="{FF2B5EF4-FFF2-40B4-BE49-F238E27FC236}">
                <a16:creationId xmlns:a16="http://schemas.microsoft.com/office/drawing/2014/main" id="{1B51BCAE-C5C9-39AA-3598-2C6544B1501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803">
            <a:extLst>
              <a:ext uri="{FF2B5EF4-FFF2-40B4-BE49-F238E27FC236}">
                <a16:creationId xmlns:a16="http://schemas.microsoft.com/office/drawing/2014/main" id="{16E39E42-63A0-4A6E-545C-AB5D5B0B1D4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804">
            <a:extLst>
              <a:ext uri="{FF2B5EF4-FFF2-40B4-BE49-F238E27FC236}">
                <a16:creationId xmlns:a16="http://schemas.microsoft.com/office/drawing/2014/main" id="{59433220-B174-B671-B465-91EA4FF7D0E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805">
            <a:extLst>
              <a:ext uri="{FF2B5EF4-FFF2-40B4-BE49-F238E27FC236}">
                <a16:creationId xmlns:a16="http://schemas.microsoft.com/office/drawing/2014/main" id="{E2293DC5-6793-5619-6FD4-F52EEAC8EA6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26623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806">
            <a:extLst>
              <a:ext uri="{FF2B5EF4-FFF2-40B4-BE49-F238E27FC236}">
                <a16:creationId xmlns:a16="http://schemas.microsoft.com/office/drawing/2014/main" id="{4B7FCD56-234C-2A7F-2B15-9E40F6F0B18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807">
            <a:extLst>
              <a:ext uri="{FF2B5EF4-FFF2-40B4-BE49-F238E27FC236}">
                <a16:creationId xmlns:a16="http://schemas.microsoft.com/office/drawing/2014/main" id="{B5108B16-3AF2-DA43-53C2-504FC3CFCDD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808">
            <a:extLst>
              <a:ext uri="{FF2B5EF4-FFF2-40B4-BE49-F238E27FC236}">
                <a16:creationId xmlns:a16="http://schemas.microsoft.com/office/drawing/2014/main" id="{ECBAF594-B27B-FF31-3101-3F0EE992C4C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809">
            <a:extLst>
              <a:ext uri="{FF2B5EF4-FFF2-40B4-BE49-F238E27FC236}">
                <a16:creationId xmlns:a16="http://schemas.microsoft.com/office/drawing/2014/main" id="{5C5904E9-F055-BD63-33B0-979918AAB3D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26287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811">
            <a:extLst>
              <a:ext uri="{FF2B5EF4-FFF2-40B4-BE49-F238E27FC236}">
                <a16:creationId xmlns:a16="http://schemas.microsoft.com/office/drawing/2014/main" id="{67EC9690-9ACF-9265-4D3F-5E5E5D3F63C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812">
            <a:extLst>
              <a:ext uri="{FF2B5EF4-FFF2-40B4-BE49-F238E27FC236}">
                <a16:creationId xmlns:a16="http://schemas.microsoft.com/office/drawing/2014/main" id="{EE69B8E2-00A3-29D1-2E63-4FBB53E9DB4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813">
            <a:extLst>
              <a:ext uri="{FF2B5EF4-FFF2-40B4-BE49-F238E27FC236}">
                <a16:creationId xmlns:a16="http://schemas.microsoft.com/office/drawing/2014/main" id="{D3E5790B-F994-4849-13EF-F6DA0D745AD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814">
            <a:extLst>
              <a:ext uri="{FF2B5EF4-FFF2-40B4-BE49-F238E27FC236}">
                <a16:creationId xmlns:a16="http://schemas.microsoft.com/office/drawing/2014/main" id="{29CAA3E5-B2AA-97D3-A698-B9FA3F4D079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789325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815">
            <a:extLst>
              <a:ext uri="{FF2B5EF4-FFF2-40B4-BE49-F238E27FC236}">
                <a16:creationId xmlns:a16="http://schemas.microsoft.com/office/drawing/2014/main" id="{73462329-3F21-50E6-1528-0FDFBF68B4E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816">
            <a:extLst>
              <a:ext uri="{FF2B5EF4-FFF2-40B4-BE49-F238E27FC236}">
                <a16:creationId xmlns:a16="http://schemas.microsoft.com/office/drawing/2014/main" id="{88D17DEA-51D8-820A-33CA-D47B093E34F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817">
            <a:extLst>
              <a:ext uri="{FF2B5EF4-FFF2-40B4-BE49-F238E27FC236}">
                <a16:creationId xmlns:a16="http://schemas.microsoft.com/office/drawing/2014/main" id="{1C2898AC-5687-BB82-2D37-FAC9F60007B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818">
            <a:extLst>
              <a:ext uri="{FF2B5EF4-FFF2-40B4-BE49-F238E27FC236}">
                <a16:creationId xmlns:a16="http://schemas.microsoft.com/office/drawing/2014/main" id="{E48C4678-2377-9223-0095-9D048DA3456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50034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819">
            <a:extLst>
              <a:ext uri="{FF2B5EF4-FFF2-40B4-BE49-F238E27FC236}">
                <a16:creationId xmlns:a16="http://schemas.microsoft.com/office/drawing/2014/main" id="{B0EB55E7-0840-5A23-30A1-86C2E34E46A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820">
            <a:extLst>
              <a:ext uri="{FF2B5EF4-FFF2-40B4-BE49-F238E27FC236}">
                <a16:creationId xmlns:a16="http://schemas.microsoft.com/office/drawing/2014/main" id="{104BF749-8117-36CD-ED0F-41883BF199D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821">
            <a:extLst>
              <a:ext uri="{FF2B5EF4-FFF2-40B4-BE49-F238E27FC236}">
                <a16:creationId xmlns:a16="http://schemas.microsoft.com/office/drawing/2014/main" id="{79DB18B5-E1A4-5BCE-A2F8-5C51BEF5B27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822">
            <a:extLst>
              <a:ext uri="{FF2B5EF4-FFF2-40B4-BE49-F238E27FC236}">
                <a16:creationId xmlns:a16="http://schemas.microsoft.com/office/drawing/2014/main" id="{CD5C1D09-A06C-0923-4323-199C7F70C9D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01098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823">
            <a:extLst>
              <a:ext uri="{FF2B5EF4-FFF2-40B4-BE49-F238E27FC236}">
                <a16:creationId xmlns:a16="http://schemas.microsoft.com/office/drawing/2014/main" id="{A1E9BCCA-15A3-134D-0283-111105B2475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824">
            <a:extLst>
              <a:ext uri="{FF2B5EF4-FFF2-40B4-BE49-F238E27FC236}">
                <a16:creationId xmlns:a16="http://schemas.microsoft.com/office/drawing/2014/main" id="{B7D738D7-657D-3E5D-6BA0-1D0EAB13EC2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825">
            <a:extLst>
              <a:ext uri="{FF2B5EF4-FFF2-40B4-BE49-F238E27FC236}">
                <a16:creationId xmlns:a16="http://schemas.microsoft.com/office/drawing/2014/main" id="{0C10A76D-28F0-BF8E-D987-B408E342255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826">
            <a:extLst>
              <a:ext uri="{FF2B5EF4-FFF2-40B4-BE49-F238E27FC236}">
                <a16:creationId xmlns:a16="http://schemas.microsoft.com/office/drawing/2014/main" id="{F9107463-1705-A5DC-5EB8-35F6EAFF848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07878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827">
            <a:extLst>
              <a:ext uri="{FF2B5EF4-FFF2-40B4-BE49-F238E27FC236}">
                <a16:creationId xmlns:a16="http://schemas.microsoft.com/office/drawing/2014/main" id="{3558B663-6558-E120-757B-DBA1E175E65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828">
            <a:extLst>
              <a:ext uri="{FF2B5EF4-FFF2-40B4-BE49-F238E27FC236}">
                <a16:creationId xmlns:a16="http://schemas.microsoft.com/office/drawing/2014/main" id="{7D993DE4-9D8D-644F-EF7B-C94DDB0DDE4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829">
            <a:extLst>
              <a:ext uri="{FF2B5EF4-FFF2-40B4-BE49-F238E27FC236}">
                <a16:creationId xmlns:a16="http://schemas.microsoft.com/office/drawing/2014/main" id="{E5BDEE56-4E8B-44A3-850C-51CC2076140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830">
            <a:extLst>
              <a:ext uri="{FF2B5EF4-FFF2-40B4-BE49-F238E27FC236}">
                <a16:creationId xmlns:a16="http://schemas.microsoft.com/office/drawing/2014/main" id="{7A7D344B-7C99-BB4F-CA03-F3BEADB457D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90891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831">
            <a:extLst>
              <a:ext uri="{FF2B5EF4-FFF2-40B4-BE49-F238E27FC236}">
                <a16:creationId xmlns:a16="http://schemas.microsoft.com/office/drawing/2014/main" id="{B9C7CBEC-D283-8362-A308-763AEB6AB79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832">
            <a:extLst>
              <a:ext uri="{FF2B5EF4-FFF2-40B4-BE49-F238E27FC236}">
                <a16:creationId xmlns:a16="http://schemas.microsoft.com/office/drawing/2014/main" id="{C32ABED6-E6CD-A785-1001-B9095FA2AE9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833">
            <a:extLst>
              <a:ext uri="{FF2B5EF4-FFF2-40B4-BE49-F238E27FC236}">
                <a16:creationId xmlns:a16="http://schemas.microsoft.com/office/drawing/2014/main" id="{B32BEA54-B548-13AC-101C-ABC80434CCF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834">
            <a:extLst>
              <a:ext uri="{FF2B5EF4-FFF2-40B4-BE49-F238E27FC236}">
                <a16:creationId xmlns:a16="http://schemas.microsoft.com/office/drawing/2014/main" id="{C93DE9EC-2A77-64B7-F51D-56DED0015D2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68129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835">
            <a:extLst>
              <a:ext uri="{FF2B5EF4-FFF2-40B4-BE49-F238E27FC236}">
                <a16:creationId xmlns:a16="http://schemas.microsoft.com/office/drawing/2014/main" id="{852F8EE3-8B7D-2137-829A-50650B84406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836">
            <a:extLst>
              <a:ext uri="{FF2B5EF4-FFF2-40B4-BE49-F238E27FC236}">
                <a16:creationId xmlns:a16="http://schemas.microsoft.com/office/drawing/2014/main" id="{3BB52368-F952-1F4C-0D55-C0587595E2D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837">
            <a:extLst>
              <a:ext uri="{FF2B5EF4-FFF2-40B4-BE49-F238E27FC236}">
                <a16:creationId xmlns:a16="http://schemas.microsoft.com/office/drawing/2014/main" id="{F56A66E1-610D-896C-5793-60199237C31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838">
            <a:extLst>
              <a:ext uri="{FF2B5EF4-FFF2-40B4-BE49-F238E27FC236}">
                <a16:creationId xmlns:a16="http://schemas.microsoft.com/office/drawing/2014/main" id="{3DD53251-C391-161E-DD05-132AEFB720B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91924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839">
            <a:extLst>
              <a:ext uri="{FF2B5EF4-FFF2-40B4-BE49-F238E27FC236}">
                <a16:creationId xmlns:a16="http://schemas.microsoft.com/office/drawing/2014/main" id="{B0C99D57-4AFE-CC50-7751-FE66ED3D124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840">
            <a:extLst>
              <a:ext uri="{FF2B5EF4-FFF2-40B4-BE49-F238E27FC236}">
                <a16:creationId xmlns:a16="http://schemas.microsoft.com/office/drawing/2014/main" id="{7672710A-E1E0-70E5-3DCA-CAA0A97DA57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841">
            <a:extLst>
              <a:ext uri="{FF2B5EF4-FFF2-40B4-BE49-F238E27FC236}">
                <a16:creationId xmlns:a16="http://schemas.microsoft.com/office/drawing/2014/main" id="{0B0CF803-39FE-3BAA-C604-7272CEC2E8F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842">
            <a:extLst>
              <a:ext uri="{FF2B5EF4-FFF2-40B4-BE49-F238E27FC236}">
                <a16:creationId xmlns:a16="http://schemas.microsoft.com/office/drawing/2014/main" id="{DE317186-490B-AA95-47DC-9313685B84E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467757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845">
            <a:extLst>
              <a:ext uri="{FF2B5EF4-FFF2-40B4-BE49-F238E27FC236}">
                <a16:creationId xmlns:a16="http://schemas.microsoft.com/office/drawing/2014/main" id="{BC667A03-E35F-6BF5-DB17-3F1CACD168E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846">
            <a:extLst>
              <a:ext uri="{FF2B5EF4-FFF2-40B4-BE49-F238E27FC236}">
                <a16:creationId xmlns:a16="http://schemas.microsoft.com/office/drawing/2014/main" id="{64086B82-A84C-1D99-2912-E110A1D3B33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847">
            <a:extLst>
              <a:ext uri="{FF2B5EF4-FFF2-40B4-BE49-F238E27FC236}">
                <a16:creationId xmlns:a16="http://schemas.microsoft.com/office/drawing/2014/main" id="{77BE099E-1096-AD34-5CE7-BE36F7CC2C9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848">
            <a:extLst>
              <a:ext uri="{FF2B5EF4-FFF2-40B4-BE49-F238E27FC236}">
                <a16:creationId xmlns:a16="http://schemas.microsoft.com/office/drawing/2014/main" id="{BCB0B877-1900-ED0D-BBC5-22B258F774B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5266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849">
            <a:extLst>
              <a:ext uri="{FF2B5EF4-FFF2-40B4-BE49-F238E27FC236}">
                <a16:creationId xmlns:a16="http://schemas.microsoft.com/office/drawing/2014/main" id="{C7FBFB8A-6FAF-8ED3-6343-FB029AF767E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850">
            <a:extLst>
              <a:ext uri="{FF2B5EF4-FFF2-40B4-BE49-F238E27FC236}">
                <a16:creationId xmlns:a16="http://schemas.microsoft.com/office/drawing/2014/main" id="{15C83952-6A2E-67A4-EC48-6D89218C5D7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851">
            <a:extLst>
              <a:ext uri="{FF2B5EF4-FFF2-40B4-BE49-F238E27FC236}">
                <a16:creationId xmlns:a16="http://schemas.microsoft.com/office/drawing/2014/main" id="{C50791E6-A3AC-32C2-60DA-E3FFF2A3ED2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852">
            <a:extLst>
              <a:ext uri="{FF2B5EF4-FFF2-40B4-BE49-F238E27FC236}">
                <a16:creationId xmlns:a16="http://schemas.microsoft.com/office/drawing/2014/main" id="{95C9635E-AD0E-91EE-5CC6-D8E23BFA41E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521257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853">
            <a:extLst>
              <a:ext uri="{FF2B5EF4-FFF2-40B4-BE49-F238E27FC236}">
                <a16:creationId xmlns:a16="http://schemas.microsoft.com/office/drawing/2014/main" id="{58AEC420-390E-0DBC-5F59-FF2973E8C2B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854">
            <a:extLst>
              <a:ext uri="{FF2B5EF4-FFF2-40B4-BE49-F238E27FC236}">
                <a16:creationId xmlns:a16="http://schemas.microsoft.com/office/drawing/2014/main" id="{C6BCC57D-61B9-D686-A2DF-512E278DE41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855">
            <a:extLst>
              <a:ext uri="{FF2B5EF4-FFF2-40B4-BE49-F238E27FC236}">
                <a16:creationId xmlns:a16="http://schemas.microsoft.com/office/drawing/2014/main" id="{F33956C1-FA1F-E83D-E1EA-B576FAC7CA0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856">
            <a:extLst>
              <a:ext uri="{FF2B5EF4-FFF2-40B4-BE49-F238E27FC236}">
                <a16:creationId xmlns:a16="http://schemas.microsoft.com/office/drawing/2014/main" id="{CECA8FF8-6EB5-BFF8-FFB2-35A28D8579D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580908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857">
            <a:extLst>
              <a:ext uri="{FF2B5EF4-FFF2-40B4-BE49-F238E27FC236}">
                <a16:creationId xmlns:a16="http://schemas.microsoft.com/office/drawing/2014/main" id="{EC6B3102-701C-2F69-E6C3-47A6A46C16B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858">
            <a:extLst>
              <a:ext uri="{FF2B5EF4-FFF2-40B4-BE49-F238E27FC236}">
                <a16:creationId xmlns:a16="http://schemas.microsoft.com/office/drawing/2014/main" id="{FE5EA9B8-CB6F-4AB8-DD10-EC1AD5F2C54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859">
            <a:extLst>
              <a:ext uri="{FF2B5EF4-FFF2-40B4-BE49-F238E27FC236}">
                <a16:creationId xmlns:a16="http://schemas.microsoft.com/office/drawing/2014/main" id="{6D5311CA-82BC-9F1C-40DF-C1840DB2B0D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860">
            <a:extLst>
              <a:ext uri="{FF2B5EF4-FFF2-40B4-BE49-F238E27FC236}">
                <a16:creationId xmlns:a16="http://schemas.microsoft.com/office/drawing/2014/main" id="{3C5510F7-DDD6-9CCA-021F-40DE7082A61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2280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861">
            <a:extLst>
              <a:ext uri="{FF2B5EF4-FFF2-40B4-BE49-F238E27FC236}">
                <a16:creationId xmlns:a16="http://schemas.microsoft.com/office/drawing/2014/main" id="{435B0799-5240-6292-C499-4D23A2E6854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862">
            <a:extLst>
              <a:ext uri="{FF2B5EF4-FFF2-40B4-BE49-F238E27FC236}">
                <a16:creationId xmlns:a16="http://schemas.microsoft.com/office/drawing/2014/main" id="{86C352C1-3775-6D6A-A6D1-E180481F679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864">
            <a:extLst>
              <a:ext uri="{FF2B5EF4-FFF2-40B4-BE49-F238E27FC236}">
                <a16:creationId xmlns:a16="http://schemas.microsoft.com/office/drawing/2014/main" id="{E8B3DD5B-CC08-9B32-82F6-59CB051A2AC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865">
            <a:extLst>
              <a:ext uri="{FF2B5EF4-FFF2-40B4-BE49-F238E27FC236}">
                <a16:creationId xmlns:a16="http://schemas.microsoft.com/office/drawing/2014/main" id="{94020EB7-D5C7-51CE-1856-C13588EECB8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78145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866">
            <a:extLst>
              <a:ext uri="{FF2B5EF4-FFF2-40B4-BE49-F238E27FC236}">
                <a16:creationId xmlns:a16="http://schemas.microsoft.com/office/drawing/2014/main" id="{7C35D6F6-D1DA-8A32-75B2-D29B10EB6F5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867">
            <a:extLst>
              <a:ext uri="{FF2B5EF4-FFF2-40B4-BE49-F238E27FC236}">
                <a16:creationId xmlns:a16="http://schemas.microsoft.com/office/drawing/2014/main" id="{75032ADA-A763-187D-0A25-B9FBCCA647E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868">
            <a:extLst>
              <a:ext uri="{FF2B5EF4-FFF2-40B4-BE49-F238E27FC236}">
                <a16:creationId xmlns:a16="http://schemas.microsoft.com/office/drawing/2014/main" id="{3D75ACCA-0F6F-E8A3-119C-EF82466776F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869">
            <a:extLst>
              <a:ext uri="{FF2B5EF4-FFF2-40B4-BE49-F238E27FC236}">
                <a16:creationId xmlns:a16="http://schemas.microsoft.com/office/drawing/2014/main" id="{780945CA-10C7-A842-F8A5-9ABD22BA2E8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98219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870">
            <a:extLst>
              <a:ext uri="{FF2B5EF4-FFF2-40B4-BE49-F238E27FC236}">
                <a16:creationId xmlns:a16="http://schemas.microsoft.com/office/drawing/2014/main" id="{9AD84EAA-074D-7037-3319-91E36A51B00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871">
            <a:extLst>
              <a:ext uri="{FF2B5EF4-FFF2-40B4-BE49-F238E27FC236}">
                <a16:creationId xmlns:a16="http://schemas.microsoft.com/office/drawing/2014/main" id="{004354D8-5509-9B31-69EF-FB061599B34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872">
            <a:extLst>
              <a:ext uri="{FF2B5EF4-FFF2-40B4-BE49-F238E27FC236}">
                <a16:creationId xmlns:a16="http://schemas.microsoft.com/office/drawing/2014/main" id="{C6260D05-AA41-1E68-2FF4-A170E13F48D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873">
            <a:extLst>
              <a:ext uri="{FF2B5EF4-FFF2-40B4-BE49-F238E27FC236}">
                <a16:creationId xmlns:a16="http://schemas.microsoft.com/office/drawing/2014/main" id="{E1DC8ECE-69FF-E3B1-66A6-E55712F14E9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66217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874">
            <a:extLst>
              <a:ext uri="{FF2B5EF4-FFF2-40B4-BE49-F238E27FC236}">
                <a16:creationId xmlns:a16="http://schemas.microsoft.com/office/drawing/2014/main" id="{48437D1E-5EFB-F647-730E-A2D068C4897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875">
            <a:extLst>
              <a:ext uri="{FF2B5EF4-FFF2-40B4-BE49-F238E27FC236}">
                <a16:creationId xmlns:a16="http://schemas.microsoft.com/office/drawing/2014/main" id="{3048F631-83A6-0C82-9EF8-324222A061B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877">
            <a:extLst>
              <a:ext uri="{FF2B5EF4-FFF2-40B4-BE49-F238E27FC236}">
                <a16:creationId xmlns:a16="http://schemas.microsoft.com/office/drawing/2014/main" id="{0556425D-F199-FE75-B199-059D21DB0AE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878">
            <a:extLst>
              <a:ext uri="{FF2B5EF4-FFF2-40B4-BE49-F238E27FC236}">
                <a16:creationId xmlns:a16="http://schemas.microsoft.com/office/drawing/2014/main" id="{1D9C2D5E-D56F-892D-C30A-AB110B1E954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03263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879">
            <a:extLst>
              <a:ext uri="{FF2B5EF4-FFF2-40B4-BE49-F238E27FC236}">
                <a16:creationId xmlns:a16="http://schemas.microsoft.com/office/drawing/2014/main" id="{3F154B99-5BCB-DA24-7F0D-57CD79F78B5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880">
            <a:extLst>
              <a:ext uri="{FF2B5EF4-FFF2-40B4-BE49-F238E27FC236}">
                <a16:creationId xmlns:a16="http://schemas.microsoft.com/office/drawing/2014/main" id="{641C6E25-8D70-DB8F-2DD0-B5FEE1DD2A3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881">
            <a:extLst>
              <a:ext uri="{FF2B5EF4-FFF2-40B4-BE49-F238E27FC236}">
                <a16:creationId xmlns:a16="http://schemas.microsoft.com/office/drawing/2014/main" id="{F87A5CFA-111A-5450-FEBA-6C8E0F24FD8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1845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19617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882">
            <a:extLst>
              <a:ext uri="{FF2B5EF4-FFF2-40B4-BE49-F238E27FC236}">
                <a16:creationId xmlns:a16="http://schemas.microsoft.com/office/drawing/2014/main" id="{7072EAC3-F98A-6A10-0302-FC88E2E5735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883">
            <a:extLst>
              <a:ext uri="{FF2B5EF4-FFF2-40B4-BE49-F238E27FC236}">
                <a16:creationId xmlns:a16="http://schemas.microsoft.com/office/drawing/2014/main" id="{8E041091-7E43-7972-8608-AC375B3074E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884">
            <a:extLst>
              <a:ext uri="{FF2B5EF4-FFF2-40B4-BE49-F238E27FC236}">
                <a16:creationId xmlns:a16="http://schemas.microsoft.com/office/drawing/2014/main" id="{3B342882-56B6-6155-4F67-E6429022417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885">
            <a:extLst>
              <a:ext uri="{FF2B5EF4-FFF2-40B4-BE49-F238E27FC236}">
                <a16:creationId xmlns:a16="http://schemas.microsoft.com/office/drawing/2014/main" id="{2D8D824D-8B22-BCE9-947E-B9FA774E47E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38695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886">
            <a:extLst>
              <a:ext uri="{FF2B5EF4-FFF2-40B4-BE49-F238E27FC236}">
                <a16:creationId xmlns:a16="http://schemas.microsoft.com/office/drawing/2014/main" id="{0BBDDEED-7C8B-BC1C-B57C-550F2A6F0CE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887">
            <a:extLst>
              <a:ext uri="{FF2B5EF4-FFF2-40B4-BE49-F238E27FC236}">
                <a16:creationId xmlns:a16="http://schemas.microsoft.com/office/drawing/2014/main" id="{AA9CCEB4-5CC6-576B-4EDA-C38CFCD9C7D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888">
            <a:extLst>
              <a:ext uri="{FF2B5EF4-FFF2-40B4-BE49-F238E27FC236}">
                <a16:creationId xmlns:a16="http://schemas.microsoft.com/office/drawing/2014/main" id="{915B115D-D68B-0182-F40D-B6FFF9FFC72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889">
            <a:extLst>
              <a:ext uri="{FF2B5EF4-FFF2-40B4-BE49-F238E27FC236}">
                <a16:creationId xmlns:a16="http://schemas.microsoft.com/office/drawing/2014/main" id="{01DDB397-1A2C-9C79-CC36-B1B6F54A549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4908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890">
            <a:extLst>
              <a:ext uri="{FF2B5EF4-FFF2-40B4-BE49-F238E27FC236}">
                <a16:creationId xmlns:a16="http://schemas.microsoft.com/office/drawing/2014/main" id="{5B8D406B-DBBF-817B-17E2-53F4273E99F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891">
            <a:extLst>
              <a:ext uri="{FF2B5EF4-FFF2-40B4-BE49-F238E27FC236}">
                <a16:creationId xmlns:a16="http://schemas.microsoft.com/office/drawing/2014/main" id="{D1515B7D-DA5D-5CE2-6BF5-3351909B5F3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892">
            <a:extLst>
              <a:ext uri="{FF2B5EF4-FFF2-40B4-BE49-F238E27FC236}">
                <a16:creationId xmlns:a16="http://schemas.microsoft.com/office/drawing/2014/main" id="{C943FBB7-17D5-DD97-F468-9A75ECA0DED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893">
            <a:extLst>
              <a:ext uri="{FF2B5EF4-FFF2-40B4-BE49-F238E27FC236}">
                <a16:creationId xmlns:a16="http://schemas.microsoft.com/office/drawing/2014/main" id="{E478171E-AB64-F19C-F472-99D2207D350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87842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895">
            <a:extLst>
              <a:ext uri="{FF2B5EF4-FFF2-40B4-BE49-F238E27FC236}">
                <a16:creationId xmlns:a16="http://schemas.microsoft.com/office/drawing/2014/main" id="{BC83177D-ECED-369C-ACFF-1CAF6A1A3CA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897">
            <a:extLst>
              <a:ext uri="{FF2B5EF4-FFF2-40B4-BE49-F238E27FC236}">
                <a16:creationId xmlns:a16="http://schemas.microsoft.com/office/drawing/2014/main" id="{85D35DA0-B9B4-82DC-3E2D-17421D7C468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898">
            <a:extLst>
              <a:ext uri="{FF2B5EF4-FFF2-40B4-BE49-F238E27FC236}">
                <a16:creationId xmlns:a16="http://schemas.microsoft.com/office/drawing/2014/main" id="{011740EB-10FA-3FBA-810F-129FB6DF74D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900">
            <a:extLst>
              <a:ext uri="{FF2B5EF4-FFF2-40B4-BE49-F238E27FC236}">
                <a16:creationId xmlns:a16="http://schemas.microsoft.com/office/drawing/2014/main" id="{3F8F6E96-4D5A-BE5A-3E78-D905182257C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9259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903">
            <a:extLst>
              <a:ext uri="{FF2B5EF4-FFF2-40B4-BE49-F238E27FC236}">
                <a16:creationId xmlns:a16="http://schemas.microsoft.com/office/drawing/2014/main" id="{75230851-4461-75FA-E84F-9DA61B93B59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905">
            <a:extLst>
              <a:ext uri="{FF2B5EF4-FFF2-40B4-BE49-F238E27FC236}">
                <a16:creationId xmlns:a16="http://schemas.microsoft.com/office/drawing/2014/main" id="{59EF577D-FED5-A96B-F58C-C572F8EEDB4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906">
            <a:extLst>
              <a:ext uri="{FF2B5EF4-FFF2-40B4-BE49-F238E27FC236}">
                <a16:creationId xmlns:a16="http://schemas.microsoft.com/office/drawing/2014/main" id="{727975A2-DE00-4DE3-A6E1-302450044AA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907">
            <a:extLst>
              <a:ext uri="{FF2B5EF4-FFF2-40B4-BE49-F238E27FC236}">
                <a16:creationId xmlns:a16="http://schemas.microsoft.com/office/drawing/2014/main" id="{1E371587-4A57-EB74-65EB-55E120BBDA8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14437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908">
            <a:extLst>
              <a:ext uri="{FF2B5EF4-FFF2-40B4-BE49-F238E27FC236}">
                <a16:creationId xmlns:a16="http://schemas.microsoft.com/office/drawing/2014/main" id="{6D631B21-1586-4D42-212D-510282670EE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909">
            <a:extLst>
              <a:ext uri="{FF2B5EF4-FFF2-40B4-BE49-F238E27FC236}">
                <a16:creationId xmlns:a16="http://schemas.microsoft.com/office/drawing/2014/main" id="{3AD542B7-3A1E-F575-E049-F131976B240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911">
            <a:extLst>
              <a:ext uri="{FF2B5EF4-FFF2-40B4-BE49-F238E27FC236}">
                <a16:creationId xmlns:a16="http://schemas.microsoft.com/office/drawing/2014/main" id="{5C4A55E2-E5CF-19BA-F6FC-9BC6D3D7140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913">
            <a:extLst>
              <a:ext uri="{FF2B5EF4-FFF2-40B4-BE49-F238E27FC236}">
                <a16:creationId xmlns:a16="http://schemas.microsoft.com/office/drawing/2014/main" id="{65152630-A92F-F27F-3405-C50DF53E7D6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12259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914">
            <a:extLst>
              <a:ext uri="{FF2B5EF4-FFF2-40B4-BE49-F238E27FC236}">
                <a16:creationId xmlns:a16="http://schemas.microsoft.com/office/drawing/2014/main" id="{AEBD9565-E8F8-742F-6FB4-0C1C3A6B036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915">
            <a:extLst>
              <a:ext uri="{FF2B5EF4-FFF2-40B4-BE49-F238E27FC236}">
                <a16:creationId xmlns:a16="http://schemas.microsoft.com/office/drawing/2014/main" id="{27D4D968-687C-F22F-DEED-F97EFD191B4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920">
            <a:extLst>
              <a:ext uri="{FF2B5EF4-FFF2-40B4-BE49-F238E27FC236}">
                <a16:creationId xmlns:a16="http://schemas.microsoft.com/office/drawing/2014/main" id="{48B44DFA-5EF9-83EE-B42A-D1824D1EE7B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924">
            <a:extLst>
              <a:ext uri="{FF2B5EF4-FFF2-40B4-BE49-F238E27FC236}">
                <a16:creationId xmlns:a16="http://schemas.microsoft.com/office/drawing/2014/main" id="{666E6994-5F56-C342-0B0B-8B5F40B1AF4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807298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B836F33-D3B8-A1B4-A6DD-FD8AFABDB7F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912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25585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4D64F41-0874-7E43-D315-FD48FDF517A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912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11764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925">
            <a:extLst>
              <a:ext uri="{FF2B5EF4-FFF2-40B4-BE49-F238E27FC236}">
                <a16:creationId xmlns:a16="http://schemas.microsoft.com/office/drawing/2014/main" id="{13AFBD60-98A3-5043-C225-112D3112C58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926">
            <a:extLst>
              <a:ext uri="{FF2B5EF4-FFF2-40B4-BE49-F238E27FC236}">
                <a16:creationId xmlns:a16="http://schemas.microsoft.com/office/drawing/2014/main" id="{2F8790DD-8AFC-B489-A206-92F11AE4BCF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928">
            <a:extLst>
              <a:ext uri="{FF2B5EF4-FFF2-40B4-BE49-F238E27FC236}">
                <a16:creationId xmlns:a16="http://schemas.microsoft.com/office/drawing/2014/main" id="{952912D9-4DCF-3481-F6BC-BD4D9D909DA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929">
            <a:extLst>
              <a:ext uri="{FF2B5EF4-FFF2-40B4-BE49-F238E27FC236}">
                <a16:creationId xmlns:a16="http://schemas.microsoft.com/office/drawing/2014/main" id="{BA0A0B93-13E9-60AE-C621-7F73DA80DD9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657729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930">
            <a:extLst>
              <a:ext uri="{FF2B5EF4-FFF2-40B4-BE49-F238E27FC236}">
                <a16:creationId xmlns:a16="http://schemas.microsoft.com/office/drawing/2014/main" id="{BBB8AF36-E3D4-3F8D-AD18-0506A805F3D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931">
            <a:extLst>
              <a:ext uri="{FF2B5EF4-FFF2-40B4-BE49-F238E27FC236}">
                <a16:creationId xmlns:a16="http://schemas.microsoft.com/office/drawing/2014/main" id="{626CDA35-3E51-D138-6304-475E9AFF36C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932">
            <a:extLst>
              <a:ext uri="{FF2B5EF4-FFF2-40B4-BE49-F238E27FC236}">
                <a16:creationId xmlns:a16="http://schemas.microsoft.com/office/drawing/2014/main" id="{01803C7F-54BA-01A9-DCC0-1B7F10CE621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935">
            <a:extLst>
              <a:ext uri="{FF2B5EF4-FFF2-40B4-BE49-F238E27FC236}">
                <a16:creationId xmlns:a16="http://schemas.microsoft.com/office/drawing/2014/main" id="{B9A0D30A-1D9E-63C6-3C81-B89B41237FC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42795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937">
            <a:extLst>
              <a:ext uri="{FF2B5EF4-FFF2-40B4-BE49-F238E27FC236}">
                <a16:creationId xmlns:a16="http://schemas.microsoft.com/office/drawing/2014/main" id="{BEB4933C-122A-E33F-430F-1791749D16F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938">
            <a:extLst>
              <a:ext uri="{FF2B5EF4-FFF2-40B4-BE49-F238E27FC236}">
                <a16:creationId xmlns:a16="http://schemas.microsoft.com/office/drawing/2014/main" id="{831B9968-9862-F862-CDCE-AADB6581386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939">
            <a:extLst>
              <a:ext uri="{FF2B5EF4-FFF2-40B4-BE49-F238E27FC236}">
                <a16:creationId xmlns:a16="http://schemas.microsoft.com/office/drawing/2014/main" id="{A5D5E14E-F509-8E2D-2E35-7187763AAAC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940">
            <a:extLst>
              <a:ext uri="{FF2B5EF4-FFF2-40B4-BE49-F238E27FC236}">
                <a16:creationId xmlns:a16="http://schemas.microsoft.com/office/drawing/2014/main" id="{AB17AD7F-D067-3F63-9123-EF26DBBFD04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163417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941">
            <a:extLst>
              <a:ext uri="{FF2B5EF4-FFF2-40B4-BE49-F238E27FC236}">
                <a16:creationId xmlns:a16="http://schemas.microsoft.com/office/drawing/2014/main" id="{11B7C519-6181-A8BC-3445-C2CDC44CFBA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942">
            <a:extLst>
              <a:ext uri="{FF2B5EF4-FFF2-40B4-BE49-F238E27FC236}">
                <a16:creationId xmlns:a16="http://schemas.microsoft.com/office/drawing/2014/main" id="{B0F52EC6-D5B0-252E-5711-81EA5087B9D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943">
            <a:extLst>
              <a:ext uri="{FF2B5EF4-FFF2-40B4-BE49-F238E27FC236}">
                <a16:creationId xmlns:a16="http://schemas.microsoft.com/office/drawing/2014/main" id="{ACC0F32E-AA5D-6EDE-973C-C2B29D4A336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944">
            <a:extLst>
              <a:ext uri="{FF2B5EF4-FFF2-40B4-BE49-F238E27FC236}">
                <a16:creationId xmlns:a16="http://schemas.microsoft.com/office/drawing/2014/main" id="{AF74AB9B-B6D0-A588-A08D-525A088B87F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86013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945">
            <a:extLst>
              <a:ext uri="{FF2B5EF4-FFF2-40B4-BE49-F238E27FC236}">
                <a16:creationId xmlns:a16="http://schemas.microsoft.com/office/drawing/2014/main" id="{596F1E5E-020D-F85D-091B-A8A9C502D25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947">
            <a:extLst>
              <a:ext uri="{FF2B5EF4-FFF2-40B4-BE49-F238E27FC236}">
                <a16:creationId xmlns:a16="http://schemas.microsoft.com/office/drawing/2014/main" id="{7F3B5519-508B-10E3-4C53-DB942DFD62D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948">
            <a:extLst>
              <a:ext uri="{FF2B5EF4-FFF2-40B4-BE49-F238E27FC236}">
                <a16:creationId xmlns:a16="http://schemas.microsoft.com/office/drawing/2014/main" id="{7C011670-812F-5748-59C7-5B9FC7E315D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949">
            <a:extLst>
              <a:ext uri="{FF2B5EF4-FFF2-40B4-BE49-F238E27FC236}">
                <a16:creationId xmlns:a16="http://schemas.microsoft.com/office/drawing/2014/main" id="{964DBFC1-1B62-2B86-3B63-8054951EFE5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25565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950">
            <a:extLst>
              <a:ext uri="{FF2B5EF4-FFF2-40B4-BE49-F238E27FC236}">
                <a16:creationId xmlns:a16="http://schemas.microsoft.com/office/drawing/2014/main" id="{83A17FCB-3690-C73E-945C-C16EE1C43CC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951">
            <a:extLst>
              <a:ext uri="{FF2B5EF4-FFF2-40B4-BE49-F238E27FC236}">
                <a16:creationId xmlns:a16="http://schemas.microsoft.com/office/drawing/2014/main" id="{D1F1BDCD-EFFF-197D-ECB7-DD29417D61E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952">
            <a:extLst>
              <a:ext uri="{FF2B5EF4-FFF2-40B4-BE49-F238E27FC236}">
                <a16:creationId xmlns:a16="http://schemas.microsoft.com/office/drawing/2014/main" id="{4ECDAB9E-0D4F-5491-9DA5-673A4D32821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953">
            <a:extLst>
              <a:ext uri="{FF2B5EF4-FFF2-40B4-BE49-F238E27FC236}">
                <a16:creationId xmlns:a16="http://schemas.microsoft.com/office/drawing/2014/main" id="{A7250B16-7992-CC4D-0579-DCAC9FE1FEB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0123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954">
            <a:extLst>
              <a:ext uri="{FF2B5EF4-FFF2-40B4-BE49-F238E27FC236}">
                <a16:creationId xmlns:a16="http://schemas.microsoft.com/office/drawing/2014/main" id="{C37309CE-769C-F7FC-C531-8D0DA1A0A88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956">
            <a:extLst>
              <a:ext uri="{FF2B5EF4-FFF2-40B4-BE49-F238E27FC236}">
                <a16:creationId xmlns:a16="http://schemas.microsoft.com/office/drawing/2014/main" id="{DE022F5D-D73A-1591-065F-0D66436744D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957">
            <a:extLst>
              <a:ext uri="{FF2B5EF4-FFF2-40B4-BE49-F238E27FC236}">
                <a16:creationId xmlns:a16="http://schemas.microsoft.com/office/drawing/2014/main" id="{21A6C02B-9284-C551-B6E1-E353456A63E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958">
            <a:extLst>
              <a:ext uri="{FF2B5EF4-FFF2-40B4-BE49-F238E27FC236}">
                <a16:creationId xmlns:a16="http://schemas.microsoft.com/office/drawing/2014/main" id="{7235AF27-930F-47BF-E4B7-FDE44E613ED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41590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959">
            <a:extLst>
              <a:ext uri="{FF2B5EF4-FFF2-40B4-BE49-F238E27FC236}">
                <a16:creationId xmlns:a16="http://schemas.microsoft.com/office/drawing/2014/main" id="{DF39913F-80D3-A440-101A-C91D276A542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960">
            <a:extLst>
              <a:ext uri="{FF2B5EF4-FFF2-40B4-BE49-F238E27FC236}">
                <a16:creationId xmlns:a16="http://schemas.microsoft.com/office/drawing/2014/main" id="{0256B4A3-70C3-1B22-6BD2-7E5F2760485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961">
            <a:extLst>
              <a:ext uri="{FF2B5EF4-FFF2-40B4-BE49-F238E27FC236}">
                <a16:creationId xmlns:a16="http://schemas.microsoft.com/office/drawing/2014/main" id="{350981D1-F98A-76A1-D2FF-3C43174EDAC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962">
            <a:extLst>
              <a:ext uri="{FF2B5EF4-FFF2-40B4-BE49-F238E27FC236}">
                <a16:creationId xmlns:a16="http://schemas.microsoft.com/office/drawing/2014/main" id="{4A6F0904-1FF1-6577-7B90-D4A617A9DD5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87133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964">
            <a:extLst>
              <a:ext uri="{FF2B5EF4-FFF2-40B4-BE49-F238E27FC236}">
                <a16:creationId xmlns:a16="http://schemas.microsoft.com/office/drawing/2014/main" id="{40CE7789-7553-FFAB-F50A-AE55501619B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965">
            <a:extLst>
              <a:ext uri="{FF2B5EF4-FFF2-40B4-BE49-F238E27FC236}">
                <a16:creationId xmlns:a16="http://schemas.microsoft.com/office/drawing/2014/main" id="{CC110EB6-05A0-F712-0DEA-722943B24E8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966">
            <a:extLst>
              <a:ext uri="{FF2B5EF4-FFF2-40B4-BE49-F238E27FC236}">
                <a16:creationId xmlns:a16="http://schemas.microsoft.com/office/drawing/2014/main" id="{FC7E69CD-6495-E643-075C-0C599FCCBCF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967">
            <a:extLst>
              <a:ext uri="{FF2B5EF4-FFF2-40B4-BE49-F238E27FC236}">
                <a16:creationId xmlns:a16="http://schemas.microsoft.com/office/drawing/2014/main" id="{AA329940-8BA8-EB13-16F5-C9087520F84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51991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968">
            <a:extLst>
              <a:ext uri="{FF2B5EF4-FFF2-40B4-BE49-F238E27FC236}">
                <a16:creationId xmlns:a16="http://schemas.microsoft.com/office/drawing/2014/main" id="{6D243BEA-CB99-A6FF-D293-02111901972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312" y="380999"/>
            <a:ext cx="5056100" cy="3370733"/>
          </a:xfrm>
          <a:prstGeom prst="rect">
            <a:avLst/>
          </a:prstGeom>
        </p:spPr>
      </p:pic>
      <p:pic>
        <p:nvPicPr>
          <p:cNvPr id="5" name="Picture 4" descr="IMG_8969">
            <a:extLst>
              <a:ext uri="{FF2B5EF4-FFF2-40B4-BE49-F238E27FC236}">
                <a16:creationId xmlns:a16="http://schemas.microsoft.com/office/drawing/2014/main" id="{52D81608-1045-D7F5-6417-534E7F724BF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5414" y="3124200"/>
            <a:ext cx="5056100" cy="3370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65239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43789F6-A617-5C99-E582-DEF67C56648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912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340444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Digital Blue Tunnel 16x9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74228E6B-D70C-44BB-A81F-A245495F61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Business digital blue tunnel presentation (widescreen)</Template>
  <TotalTime>716</TotalTime>
  <Words>12</Words>
  <Application>Microsoft Office PowerPoint</Application>
  <PresentationFormat>Custom</PresentationFormat>
  <Paragraphs>3</Paragraphs>
  <Slides>104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104</vt:i4>
      </vt:variant>
    </vt:vector>
  </HeadingPairs>
  <TitlesOfParts>
    <vt:vector size="107" baseType="lpstr">
      <vt:lpstr>Arial</vt:lpstr>
      <vt:lpstr>Corbel</vt:lpstr>
      <vt:lpstr>Digital Blue Tunnel 16x9</vt:lpstr>
      <vt:lpstr>Mountain View Christian Academy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>STARBASE Winchester</cp:lastModifiedBy>
  <cp:revision>12</cp:revision>
  <dcterms:created xsi:type="dcterms:W3CDTF">2016-09-02T12:48:35Z</dcterms:created>
  <dcterms:modified xsi:type="dcterms:W3CDTF">2026-05-08T17:07:53Z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TC028952619991</vt:lpwstr>
  </property>
</Properties>
</file>