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89"/>
  </p:notesMasterIdLst>
  <p:handoutMasterIdLst>
    <p:handoutMasterId r:id="rId90"/>
  </p:handoutMasterIdLst>
  <p:sldIdLst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66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301" r:id="rId43"/>
    <p:sldId id="297" r:id="rId44"/>
    <p:sldId id="298" r:id="rId45"/>
    <p:sldId id="299" r:id="rId46"/>
    <p:sldId id="300" r:id="rId47"/>
    <p:sldId id="304" r:id="rId48"/>
    <p:sldId id="305" r:id="rId49"/>
    <p:sldId id="306" r:id="rId50"/>
    <p:sldId id="307" r:id="rId51"/>
    <p:sldId id="308" r:id="rId52"/>
    <p:sldId id="309" r:id="rId53"/>
    <p:sldId id="310" r:id="rId54"/>
    <p:sldId id="311" r:id="rId55"/>
    <p:sldId id="312" r:id="rId56"/>
    <p:sldId id="313" r:id="rId57"/>
    <p:sldId id="314" r:id="rId58"/>
    <p:sldId id="315" r:id="rId59"/>
    <p:sldId id="316" r:id="rId60"/>
    <p:sldId id="317" r:id="rId61"/>
    <p:sldId id="318" r:id="rId62"/>
    <p:sldId id="319" r:id="rId63"/>
    <p:sldId id="320" r:id="rId64"/>
    <p:sldId id="321" r:id="rId65"/>
    <p:sldId id="322" r:id="rId66"/>
    <p:sldId id="323" r:id="rId67"/>
    <p:sldId id="324" r:id="rId68"/>
    <p:sldId id="325" r:id="rId69"/>
    <p:sldId id="326" r:id="rId70"/>
    <p:sldId id="328" r:id="rId71"/>
    <p:sldId id="329" r:id="rId72"/>
    <p:sldId id="330" r:id="rId73"/>
    <p:sldId id="331" r:id="rId74"/>
    <p:sldId id="332" r:id="rId75"/>
    <p:sldId id="333" r:id="rId76"/>
    <p:sldId id="334" r:id="rId77"/>
    <p:sldId id="335" r:id="rId78"/>
    <p:sldId id="336" r:id="rId79"/>
    <p:sldId id="337" r:id="rId80"/>
    <p:sldId id="338" r:id="rId81"/>
    <p:sldId id="339" r:id="rId82"/>
    <p:sldId id="340" r:id="rId83"/>
    <p:sldId id="341" r:id="rId84"/>
    <p:sldId id="342" r:id="rId85"/>
    <p:sldId id="343" r:id="rId86"/>
    <p:sldId id="344" r:id="rId87"/>
    <p:sldId id="302" r:id="rId88"/>
  </p:sldIdLst>
  <p:sldSz cx="12188825" cy="6858000"/>
  <p:notesSz cx="6858000" cy="9144000"/>
  <p:custDataLst>
    <p:tags r:id="rId9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689" autoAdjust="0"/>
    <p:restoredTop sz="94629" autoAdjust="0"/>
  </p:normalViewPr>
  <p:slideViewPr>
    <p:cSldViewPr showGuides="1">
      <p:cViewPr varScale="1">
        <p:scale>
          <a:sx n="85" d="100"/>
          <a:sy n="85" d="100"/>
        </p:scale>
        <p:origin x="653" y="62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76" Type="http://schemas.openxmlformats.org/officeDocument/2006/relationships/slide" Target="slides/slide74.xml"/><Relationship Id="rId84" Type="http://schemas.openxmlformats.org/officeDocument/2006/relationships/slide" Target="slides/slide82.xml"/><Relationship Id="rId89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92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87" Type="http://schemas.openxmlformats.org/officeDocument/2006/relationships/slide" Target="slides/slide85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90" Type="http://schemas.openxmlformats.org/officeDocument/2006/relationships/handoutMaster" Target="handoutMasters/handoutMaster1.xml"/><Relationship Id="rId95" Type="http://schemas.openxmlformats.org/officeDocument/2006/relationships/tableStyles" Target="tableStyles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slide" Target="slides/slide75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slide" Target="slides/slide78.xml"/><Relationship Id="rId85" Type="http://schemas.openxmlformats.org/officeDocument/2006/relationships/slide" Target="slides/slide83.xml"/><Relationship Id="rId93" Type="http://schemas.openxmlformats.org/officeDocument/2006/relationships/viewProps" Target="viewProp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83" Type="http://schemas.openxmlformats.org/officeDocument/2006/relationships/slide" Target="slides/slide81.xml"/><Relationship Id="rId88" Type="http://schemas.openxmlformats.org/officeDocument/2006/relationships/slide" Target="slides/slide86.xml"/><Relationship Id="rId91" Type="http://schemas.openxmlformats.org/officeDocument/2006/relationships/tags" Target="tags/tag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slide" Target="slides/slide84.xml"/><Relationship Id="rId9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5/14/2026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5/14/2026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5/14/2026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5/14/2026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5/14/2026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5/14/2026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5/14/2026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5/14/2026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5/14/2026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pPr/>
              <a:t>5/14/2026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5/14/2026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5/14/2026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41C87-7AD9-4845-A077-840E4A0F3F06}" type="datetimeFigureOut">
              <a:rPr lang="en-US"/>
              <a:pPr/>
              <a:t>5/14/2026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9.jpeg"/><Relationship Id="rId4" Type="http://schemas.openxmlformats.org/officeDocument/2006/relationships/image" Target="../media/image6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3.jpeg"/><Relationship Id="rId4" Type="http://schemas.openxmlformats.org/officeDocument/2006/relationships/image" Target="../media/image7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7.jpeg"/><Relationship Id="rId4" Type="http://schemas.openxmlformats.org/officeDocument/2006/relationships/image" Target="../media/image7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1.jpeg"/><Relationship Id="rId4" Type="http://schemas.openxmlformats.org/officeDocument/2006/relationships/image" Target="../media/image8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5.jpeg"/><Relationship Id="rId4" Type="http://schemas.openxmlformats.org/officeDocument/2006/relationships/image" Target="../media/image8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9.jpeg"/><Relationship Id="rId4" Type="http://schemas.openxmlformats.org/officeDocument/2006/relationships/image" Target="../media/image88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3.jpeg"/><Relationship Id="rId4" Type="http://schemas.openxmlformats.org/officeDocument/2006/relationships/image" Target="../media/image9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7.jpeg"/><Relationship Id="rId4" Type="http://schemas.openxmlformats.org/officeDocument/2006/relationships/image" Target="../media/image9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1.jpeg"/><Relationship Id="rId4" Type="http://schemas.openxmlformats.org/officeDocument/2006/relationships/image" Target="../media/image100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5.jpeg"/><Relationship Id="rId4" Type="http://schemas.openxmlformats.org/officeDocument/2006/relationships/image" Target="../media/image10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9.jpeg"/><Relationship Id="rId4" Type="http://schemas.openxmlformats.org/officeDocument/2006/relationships/image" Target="../media/image108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3.jpeg"/><Relationship Id="rId4" Type="http://schemas.openxmlformats.org/officeDocument/2006/relationships/image" Target="../media/image112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eg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7.jpeg"/><Relationship Id="rId4" Type="http://schemas.openxmlformats.org/officeDocument/2006/relationships/image" Target="../media/image116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jpeg"/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1.jpeg"/><Relationship Id="rId4" Type="http://schemas.openxmlformats.org/officeDocument/2006/relationships/image" Target="../media/image120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eg"/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5.jpeg"/><Relationship Id="rId4" Type="http://schemas.openxmlformats.org/officeDocument/2006/relationships/image" Target="../media/image124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eg"/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9.jpeg"/><Relationship Id="rId4" Type="http://schemas.openxmlformats.org/officeDocument/2006/relationships/image" Target="../media/image128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jpeg"/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3.jpeg"/><Relationship Id="rId4" Type="http://schemas.openxmlformats.org/officeDocument/2006/relationships/image" Target="../media/image132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eg"/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7.jpeg"/><Relationship Id="rId4" Type="http://schemas.openxmlformats.org/officeDocument/2006/relationships/image" Target="../media/image136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1.jpeg"/><Relationship Id="rId4" Type="http://schemas.openxmlformats.org/officeDocument/2006/relationships/image" Target="../media/image140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jpeg"/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5.jpeg"/><Relationship Id="rId4" Type="http://schemas.openxmlformats.org/officeDocument/2006/relationships/image" Target="../media/image144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jpeg"/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9.jpeg"/><Relationship Id="rId4" Type="http://schemas.openxmlformats.org/officeDocument/2006/relationships/image" Target="../media/image148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jpeg"/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3.jpeg"/><Relationship Id="rId4" Type="http://schemas.openxmlformats.org/officeDocument/2006/relationships/image" Target="../media/image152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jpeg"/><Relationship Id="rId2" Type="http://schemas.openxmlformats.org/officeDocument/2006/relationships/image" Target="../media/image15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7.jpeg"/><Relationship Id="rId4" Type="http://schemas.openxmlformats.org/officeDocument/2006/relationships/image" Target="../media/image156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eg"/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1.jpeg"/><Relationship Id="rId4" Type="http://schemas.openxmlformats.org/officeDocument/2006/relationships/image" Target="../media/image160.jpe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jpeg"/><Relationship Id="rId2" Type="http://schemas.openxmlformats.org/officeDocument/2006/relationships/image" Target="../media/image16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6.jpeg"/><Relationship Id="rId4" Type="http://schemas.openxmlformats.org/officeDocument/2006/relationships/image" Target="../media/image165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jpeg"/><Relationship Id="rId2" Type="http://schemas.openxmlformats.org/officeDocument/2006/relationships/image" Target="../media/image16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0.jpeg"/><Relationship Id="rId4" Type="http://schemas.openxmlformats.org/officeDocument/2006/relationships/image" Target="../media/image169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jpeg"/><Relationship Id="rId2" Type="http://schemas.openxmlformats.org/officeDocument/2006/relationships/image" Target="../media/image17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4.jpeg"/><Relationship Id="rId4" Type="http://schemas.openxmlformats.org/officeDocument/2006/relationships/image" Target="../media/image173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jpeg"/><Relationship Id="rId2" Type="http://schemas.openxmlformats.org/officeDocument/2006/relationships/image" Target="../media/image17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8.jpeg"/><Relationship Id="rId4" Type="http://schemas.openxmlformats.org/officeDocument/2006/relationships/image" Target="../media/image177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jpeg"/><Relationship Id="rId2" Type="http://schemas.openxmlformats.org/officeDocument/2006/relationships/image" Target="../media/image17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2.jpeg"/><Relationship Id="rId4" Type="http://schemas.openxmlformats.org/officeDocument/2006/relationships/image" Target="../media/image181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4.jpeg"/><Relationship Id="rId2" Type="http://schemas.openxmlformats.org/officeDocument/2006/relationships/image" Target="../media/image18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6.jpeg"/><Relationship Id="rId4" Type="http://schemas.openxmlformats.org/officeDocument/2006/relationships/image" Target="../media/image185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jpeg"/><Relationship Id="rId2" Type="http://schemas.openxmlformats.org/officeDocument/2006/relationships/image" Target="../media/image18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0.jpeg"/><Relationship Id="rId4" Type="http://schemas.openxmlformats.org/officeDocument/2006/relationships/image" Target="../media/image189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.jpeg"/><Relationship Id="rId2" Type="http://schemas.openxmlformats.org/officeDocument/2006/relationships/image" Target="../media/image19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4.jpeg"/><Relationship Id="rId4" Type="http://schemas.openxmlformats.org/officeDocument/2006/relationships/image" Target="../media/image193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6.jpeg"/><Relationship Id="rId2" Type="http://schemas.openxmlformats.org/officeDocument/2006/relationships/image" Target="../media/image19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8.jpeg"/><Relationship Id="rId4" Type="http://schemas.openxmlformats.org/officeDocument/2006/relationships/image" Target="../media/image197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jpeg"/><Relationship Id="rId2" Type="http://schemas.openxmlformats.org/officeDocument/2006/relationships/image" Target="../media/image19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2.jpeg"/><Relationship Id="rId4" Type="http://schemas.openxmlformats.org/officeDocument/2006/relationships/image" Target="../media/image201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4.jpeg"/><Relationship Id="rId2" Type="http://schemas.openxmlformats.org/officeDocument/2006/relationships/image" Target="../media/image20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6.jpeg"/><Relationship Id="rId4" Type="http://schemas.openxmlformats.org/officeDocument/2006/relationships/image" Target="../media/image205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jpeg"/><Relationship Id="rId2" Type="http://schemas.openxmlformats.org/officeDocument/2006/relationships/image" Target="../media/image20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0.jpeg"/><Relationship Id="rId4" Type="http://schemas.openxmlformats.org/officeDocument/2006/relationships/image" Target="../media/image209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2.jpeg"/><Relationship Id="rId2" Type="http://schemas.openxmlformats.org/officeDocument/2006/relationships/image" Target="../media/image2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4.jpeg"/><Relationship Id="rId4" Type="http://schemas.openxmlformats.org/officeDocument/2006/relationships/image" Target="../media/image213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6.jpeg"/><Relationship Id="rId2" Type="http://schemas.openxmlformats.org/officeDocument/2006/relationships/image" Target="../media/image2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8.jpeg"/><Relationship Id="rId4" Type="http://schemas.openxmlformats.org/officeDocument/2006/relationships/image" Target="../media/image217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0.jpeg"/><Relationship Id="rId2" Type="http://schemas.openxmlformats.org/officeDocument/2006/relationships/image" Target="../media/image2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2.jpeg"/><Relationship Id="rId4" Type="http://schemas.openxmlformats.org/officeDocument/2006/relationships/image" Target="../media/image221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jpeg"/><Relationship Id="rId2" Type="http://schemas.openxmlformats.org/officeDocument/2006/relationships/image" Target="../media/image2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6.jpeg"/><Relationship Id="rId4" Type="http://schemas.openxmlformats.org/officeDocument/2006/relationships/image" Target="../media/image225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jpeg"/><Relationship Id="rId2" Type="http://schemas.openxmlformats.org/officeDocument/2006/relationships/image" Target="../media/image2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0.jpeg"/><Relationship Id="rId4" Type="http://schemas.openxmlformats.org/officeDocument/2006/relationships/image" Target="../media/image229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2.jpeg"/><Relationship Id="rId2" Type="http://schemas.openxmlformats.org/officeDocument/2006/relationships/image" Target="../media/image2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4.jpeg"/><Relationship Id="rId4" Type="http://schemas.openxmlformats.org/officeDocument/2006/relationships/image" Target="../media/image233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6.jpeg"/><Relationship Id="rId2" Type="http://schemas.openxmlformats.org/officeDocument/2006/relationships/image" Target="../media/image2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8.jpeg"/><Relationship Id="rId4" Type="http://schemas.openxmlformats.org/officeDocument/2006/relationships/image" Target="../media/image237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0.jpeg"/><Relationship Id="rId2" Type="http://schemas.openxmlformats.org/officeDocument/2006/relationships/image" Target="../media/image2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2.jpeg"/><Relationship Id="rId4" Type="http://schemas.openxmlformats.org/officeDocument/2006/relationships/image" Target="../media/image241.jpe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4.jpeg"/><Relationship Id="rId2" Type="http://schemas.openxmlformats.org/officeDocument/2006/relationships/image" Target="../media/image2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6.jpeg"/><Relationship Id="rId4" Type="http://schemas.openxmlformats.org/officeDocument/2006/relationships/image" Target="../media/image245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8.jpeg"/><Relationship Id="rId2" Type="http://schemas.openxmlformats.org/officeDocument/2006/relationships/image" Target="../media/image2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0.jpeg"/><Relationship Id="rId4" Type="http://schemas.openxmlformats.org/officeDocument/2006/relationships/image" Target="../media/image249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2.jpeg"/><Relationship Id="rId2" Type="http://schemas.openxmlformats.org/officeDocument/2006/relationships/image" Target="../media/image2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4.jpeg"/><Relationship Id="rId4" Type="http://schemas.openxmlformats.org/officeDocument/2006/relationships/image" Target="../media/image253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6.jpeg"/><Relationship Id="rId2" Type="http://schemas.openxmlformats.org/officeDocument/2006/relationships/image" Target="../media/image2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8.jpeg"/><Relationship Id="rId4" Type="http://schemas.openxmlformats.org/officeDocument/2006/relationships/image" Target="../media/image257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0.jpeg"/><Relationship Id="rId2" Type="http://schemas.openxmlformats.org/officeDocument/2006/relationships/image" Target="../media/image25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2.jpeg"/><Relationship Id="rId4" Type="http://schemas.openxmlformats.org/officeDocument/2006/relationships/image" Target="../media/image261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4.jpeg"/><Relationship Id="rId2" Type="http://schemas.openxmlformats.org/officeDocument/2006/relationships/image" Target="../media/image26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6.jpeg"/><Relationship Id="rId4" Type="http://schemas.openxmlformats.org/officeDocument/2006/relationships/image" Target="../media/image265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8.jpeg"/><Relationship Id="rId2" Type="http://schemas.openxmlformats.org/officeDocument/2006/relationships/image" Target="../media/image26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0.jpeg"/><Relationship Id="rId4" Type="http://schemas.openxmlformats.org/officeDocument/2006/relationships/image" Target="../media/image269.jpe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2.jpeg"/><Relationship Id="rId2" Type="http://schemas.openxmlformats.org/officeDocument/2006/relationships/image" Target="../media/image27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4.jpeg"/><Relationship Id="rId4" Type="http://schemas.openxmlformats.org/officeDocument/2006/relationships/image" Target="../media/image273.jpe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6.jpeg"/><Relationship Id="rId2" Type="http://schemas.openxmlformats.org/officeDocument/2006/relationships/image" Target="../media/image27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8.jpeg"/><Relationship Id="rId4" Type="http://schemas.openxmlformats.org/officeDocument/2006/relationships/image" Target="../media/image277.jpe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0.jpeg"/><Relationship Id="rId2" Type="http://schemas.openxmlformats.org/officeDocument/2006/relationships/image" Target="../media/image27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2.jpeg"/><Relationship Id="rId4" Type="http://schemas.openxmlformats.org/officeDocument/2006/relationships/image" Target="../media/image281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4.jpeg"/><Relationship Id="rId2" Type="http://schemas.openxmlformats.org/officeDocument/2006/relationships/image" Target="../media/image28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6.jpeg"/><Relationship Id="rId4" Type="http://schemas.openxmlformats.org/officeDocument/2006/relationships/image" Target="../media/image285.jpe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8.jpeg"/><Relationship Id="rId2" Type="http://schemas.openxmlformats.org/officeDocument/2006/relationships/image" Target="../media/image28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0.jpeg"/><Relationship Id="rId4" Type="http://schemas.openxmlformats.org/officeDocument/2006/relationships/image" Target="../media/image289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2.jpeg"/><Relationship Id="rId2" Type="http://schemas.openxmlformats.org/officeDocument/2006/relationships/image" Target="../media/image29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4.jpeg"/><Relationship Id="rId4" Type="http://schemas.openxmlformats.org/officeDocument/2006/relationships/image" Target="../media/image293.jpe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6.jpeg"/><Relationship Id="rId2" Type="http://schemas.openxmlformats.org/officeDocument/2006/relationships/image" Target="../media/image29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8.jpeg"/><Relationship Id="rId4" Type="http://schemas.openxmlformats.org/officeDocument/2006/relationships/image" Target="../media/image297.jpe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0.jpeg"/><Relationship Id="rId2" Type="http://schemas.openxmlformats.org/officeDocument/2006/relationships/image" Target="../media/image29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2.jpeg"/><Relationship Id="rId4" Type="http://schemas.openxmlformats.org/officeDocument/2006/relationships/image" Target="../media/image301.jpe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4.jpeg"/><Relationship Id="rId2" Type="http://schemas.openxmlformats.org/officeDocument/2006/relationships/image" Target="../media/image30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6.jpeg"/><Relationship Id="rId4" Type="http://schemas.openxmlformats.org/officeDocument/2006/relationships/image" Target="../media/image305.jpe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8.jpeg"/><Relationship Id="rId2" Type="http://schemas.openxmlformats.org/officeDocument/2006/relationships/image" Target="../media/image30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0.jpeg"/><Relationship Id="rId4" Type="http://schemas.openxmlformats.org/officeDocument/2006/relationships/image" Target="../media/image309.jpe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2.jpeg"/><Relationship Id="rId2" Type="http://schemas.openxmlformats.org/officeDocument/2006/relationships/image" Target="../media/image3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4.jpeg"/><Relationship Id="rId4" Type="http://schemas.openxmlformats.org/officeDocument/2006/relationships/image" Target="../media/image313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6.jpeg"/><Relationship Id="rId2" Type="http://schemas.openxmlformats.org/officeDocument/2006/relationships/image" Target="../media/image3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8.jpeg"/><Relationship Id="rId4" Type="http://schemas.openxmlformats.org/officeDocument/2006/relationships/image" Target="../media/image317.jpe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0.jpeg"/><Relationship Id="rId2" Type="http://schemas.openxmlformats.org/officeDocument/2006/relationships/image" Target="../media/image3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2.jpeg"/><Relationship Id="rId4" Type="http://schemas.openxmlformats.org/officeDocument/2006/relationships/image" Target="../media/image321.jpe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4.jpeg"/><Relationship Id="rId2" Type="http://schemas.openxmlformats.org/officeDocument/2006/relationships/image" Target="../media/image3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6.jpeg"/><Relationship Id="rId4" Type="http://schemas.openxmlformats.org/officeDocument/2006/relationships/image" Target="../media/image325.jpe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8.jpeg"/><Relationship Id="rId2" Type="http://schemas.openxmlformats.org/officeDocument/2006/relationships/image" Target="../media/image3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0.jpeg"/><Relationship Id="rId4" Type="http://schemas.openxmlformats.org/officeDocument/2006/relationships/image" Target="../media/image329.jpe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2.jpeg"/><Relationship Id="rId2" Type="http://schemas.openxmlformats.org/officeDocument/2006/relationships/image" Target="../media/image3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4.jpeg"/><Relationship Id="rId4" Type="http://schemas.openxmlformats.org/officeDocument/2006/relationships/image" Target="../media/image333.jpe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6.jpeg"/><Relationship Id="rId2" Type="http://schemas.openxmlformats.org/officeDocument/2006/relationships/image" Target="../media/image3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8.jpeg"/><Relationship Id="rId4" Type="http://schemas.openxmlformats.org/officeDocument/2006/relationships/image" Target="../media/image337.jpeg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012" y="1219200"/>
            <a:ext cx="5257800" cy="52578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Eukarya </a:t>
            </a:r>
            <a:br>
              <a:rPr lang="en-US" dirty="0"/>
            </a:br>
            <a:r>
              <a:rPr lang="en-US" dirty="0"/>
              <a:t>Christian </a:t>
            </a:r>
            <a:br>
              <a:rPr lang="en-US" dirty="0"/>
            </a:br>
            <a:r>
              <a:rPr lang="en-US" dirty="0"/>
              <a:t>Academy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it-IT"/>
              <a:t>Captain Ryall &amp; Captain Spaulding</a:t>
            </a:r>
            <a:endParaRPr lang="it-IT" dirty="0"/>
          </a:p>
          <a:p>
            <a:r>
              <a:rPr lang="it-IT" dirty="0"/>
              <a:t>May 2026</a:t>
            </a:r>
          </a:p>
        </p:txBody>
      </p:sp>
      <p:pic>
        <p:nvPicPr>
          <p:cNvPr id="6" name="BigBangBoom(Combined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89613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70">
            <a:extLst>
              <a:ext uri="{FF2B5EF4-FFF2-40B4-BE49-F238E27FC236}">
                <a16:creationId xmlns:a16="http://schemas.microsoft.com/office/drawing/2014/main" id="{0E05816E-C6A5-257B-DF28-E7A96A96A5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71">
            <a:extLst>
              <a:ext uri="{FF2B5EF4-FFF2-40B4-BE49-F238E27FC236}">
                <a16:creationId xmlns:a16="http://schemas.microsoft.com/office/drawing/2014/main" id="{B307339C-6F5E-9892-9F02-ACA451410A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72">
            <a:extLst>
              <a:ext uri="{FF2B5EF4-FFF2-40B4-BE49-F238E27FC236}">
                <a16:creationId xmlns:a16="http://schemas.microsoft.com/office/drawing/2014/main" id="{4667B7D4-256D-02E5-DC5E-55922A2404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73">
            <a:extLst>
              <a:ext uri="{FF2B5EF4-FFF2-40B4-BE49-F238E27FC236}">
                <a16:creationId xmlns:a16="http://schemas.microsoft.com/office/drawing/2014/main" id="{7D4075F4-262B-9590-B9FA-395DED4698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1914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74">
            <a:extLst>
              <a:ext uri="{FF2B5EF4-FFF2-40B4-BE49-F238E27FC236}">
                <a16:creationId xmlns:a16="http://schemas.microsoft.com/office/drawing/2014/main" id="{B2EC066C-71CC-F12A-6A89-713B2EA6447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75">
            <a:extLst>
              <a:ext uri="{FF2B5EF4-FFF2-40B4-BE49-F238E27FC236}">
                <a16:creationId xmlns:a16="http://schemas.microsoft.com/office/drawing/2014/main" id="{53623BB1-329A-68F2-3D23-C5D6D2682F8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76">
            <a:extLst>
              <a:ext uri="{FF2B5EF4-FFF2-40B4-BE49-F238E27FC236}">
                <a16:creationId xmlns:a16="http://schemas.microsoft.com/office/drawing/2014/main" id="{F8100744-8816-9513-7D8D-D5535E67449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77">
            <a:extLst>
              <a:ext uri="{FF2B5EF4-FFF2-40B4-BE49-F238E27FC236}">
                <a16:creationId xmlns:a16="http://schemas.microsoft.com/office/drawing/2014/main" id="{6703778B-C19D-1A18-E5AE-BBDE94ED18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1492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78">
            <a:extLst>
              <a:ext uri="{FF2B5EF4-FFF2-40B4-BE49-F238E27FC236}">
                <a16:creationId xmlns:a16="http://schemas.microsoft.com/office/drawing/2014/main" id="{DAF207A7-22DE-6950-86E0-5DCCA8B6CA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79">
            <a:extLst>
              <a:ext uri="{FF2B5EF4-FFF2-40B4-BE49-F238E27FC236}">
                <a16:creationId xmlns:a16="http://schemas.microsoft.com/office/drawing/2014/main" id="{405E2892-F0E8-9475-CC8B-B85AF7FC15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80">
            <a:extLst>
              <a:ext uri="{FF2B5EF4-FFF2-40B4-BE49-F238E27FC236}">
                <a16:creationId xmlns:a16="http://schemas.microsoft.com/office/drawing/2014/main" id="{651D157B-A333-5B4E-2097-2F4D2A52C21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81">
            <a:extLst>
              <a:ext uri="{FF2B5EF4-FFF2-40B4-BE49-F238E27FC236}">
                <a16:creationId xmlns:a16="http://schemas.microsoft.com/office/drawing/2014/main" id="{8ADF6F9D-43A3-B4F7-8A70-055D35A2CA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6072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82">
            <a:extLst>
              <a:ext uri="{FF2B5EF4-FFF2-40B4-BE49-F238E27FC236}">
                <a16:creationId xmlns:a16="http://schemas.microsoft.com/office/drawing/2014/main" id="{642D56BB-9BBC-6EDB-A0F8-A5E680453A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83">
            <a:extLst>
              <a:ext uri="{FF2B5EF4-FFF2-40B4-BE49-F238E27FC236}">
                <a16:creationId xmlns:a16="http://schemas.microsoft.com/office/drawing/2014/main" id="{4EA9F828-A548-EF08-C38C-5A1747D02C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84">
            <a:extLst>
              <a:ext uri="{FF2B5EF4-FFF2-40B4-BE49-F238E27FC236}">
                <a16:creationId xmlns:a16="http://schemas.microsoft.com/office/drawing/2014/main" id="{76F2C65E-8AE9-4E53-B92D-8D3A6498AB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85">
            <a:extLst>
              <a:ext uri="{FF2B5EF4-FFF2-40B4-BE49-F238E27FC236}">
                <a16:creationId xmlns:a16="http://schemas.microsoft.com/office/drawing/2014/main" id="{91A6683C-AB59-D949-1856-89C2C408E7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2003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86">
            <a:extLst>
              <a:ext uri="{FF2B5EF4-FFF2-40B4-BE49-F238E27FC236}">
                <a16:creationId xmlns:a16="http://schemas.microsoft.com/office/drawing/2014/main" id="{D198DCEF-3439-D0F5-84E8-E3E74DEF9EF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87">
            <a:extLst>
              <a:ext uri="{FF2B5EF4-FFF2-40B4-BE49-F238E27FC236}">
                <a16:creationId xmlns:a16="http://schemas.microsoft.com/office/drawing/2014/main" id="{0640F969-F18A-2C5D-424C-121B7A081F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88">
            <a:extLst>
              <a:ext uri="{FF2B5EF4-FFF2-40B4-BE49-F238E27FC236}">
                <a16:creationId xmlns:a16="http://schemas.microsoft.com/office/drawing/2014/main" id="{BD48BD10-7D5F-9118-FC39-5B1E7DAB00C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89">
            <a:extLst>
              <a:ext uri="{FF2B5EF4-FFF2-40B4-BE49-F238E27FC236}">
                <a16:creationId xmlns:a16="http://schemas.microsoft.com/office/drawing/2014/main" id="{DA96E8C2-ED19-82FE-FAB7-11D0BD801B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7496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90">
            <a:extLst>
              <a:ext uri="{FF2B5EF4-FFF2-40B4-BE49-F238E27FC236}">
                <a16:creationId xmlns:a16="http://schemas.microsoft.com/office/drawing/2014/main" id="{8CABF38C-8BC7-BF4A-02AF-8A84DF1B8D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91">
            <a:extLst>
              <a:ext uri="{FF2B5EF4-FFF2-40B4-BE49-F238E27FC236}">
                <a16:creationId xmlns:a16="http://schemas.microsoft.com/office/drawing/2014/main" id="{9BCBF6EB-803C-8495-CB9A-8D783FFAAD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92">
            <a:extLst>
              <a:ext uri="{FF2B5EF4-FFF2-40B4-BE49-F238E27FC236}">
                <a16:creationId xmlns:a16="http://schemas.microsoft.com/office/drawing/2014/main" id="{CAFA2FB9-D832-B2AE-7A97-3C822FC2C5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93">
            <a:extLst>
              <a:ext uri="{FF2B5EF4-FFF2-40B4-BE49-F238E27FC236}">
                <a16:creationId xmlns:a16="http://schemas.microsoft.com/office/drawing/2014/main" id="{58F7C701-8532-F69B-0F74-79915D06D4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2019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94">
            <a:extLst>
              <a:ext uri="{FF2B5EF4-FFF2-40B4-BE49-F238E27FC236}">
                <a16:creationId xmlns:a16="http://schemas.microsoft.com/office/drawing/2014/main" id="{5BCB7E2C-E65B-557B-95EB-4503157425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95">
            <a:extLst>
              <a:ext uri="{FF2B5EF4-FFF2-40B4-BE49-F238E27FC236}">
                <a16:creationId xmlns:a16="http://schemas.microsoft.com/office/drawing/2014/main" id="{5327B027-CD8D-3E77-D512-4BB8EB4BE5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96">
            <a:extLst>
              <a:ext uri="{FF2B5EF4-FFF2-40B4-BE49-F238E27FC236}">
                <a16:creationId xmlns:a16="http://schemas.microsoft.com/office/drawing/2014/main" id="{BBD94122-BA4C-5731-0873-07338D3F1ED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97">
            <a:extLst>
              <a:ext uri="{FF2B5EF4-FFF2-40B4-BE49-F238E27FC236}">
                <a16:creationId xmlns:a16="http://schemas.microsoft.com/office/drawing/2014/main" id="{D9FD802B-362F-A31D-DDFD-11450876CA0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0009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98">
            <a:extLst>
              <a:ext uri="{FF2B5EF4-FFF2-40B4-BE49-F238E27FC236}">
                <a16:creationId xmlns:a16="http://schemas.microsoft.com/office/drawing/2014/main" id="{14DB5D03-89BE-3F6C-3F2D-CBF341CD36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99">
            <a:extLst>
              <a:ext uri="{FF2B5EF4-FFF2-40B4-BE49-F238E27FC236}">
                <a16:creationId xmlns:a16="http://schemas.microsoft.com/office/drawing/2014/main" id="{ED7AEC68-6AD0-88F8-EC18-48E92EDB8E9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00">
            <a:extLst>
              <a:ext uri="{FF2B5EF4-FFF2-40B4-BE49-F238E27FC236}">
                <a16:creationId xmlns:a16="http://schemas.microsoft.com/office/drawing/2014/main" id="{662B0CE8-BD12-DD8B-BB48-7A1A9701544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01">
            <a:extLst>
              <a:ext uri="{FF2B5EF4-FFF2-40B4-BE49-F238E27FC236}">
                <a16:creationId xmlns:a16="http://schemas.microsoft.com/office/drawing/2014/main" id="{7B8B3431-151D-AA59-7B5B-BE90694591B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5127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02">
            <a:extLst>
              <a:ext uri="{FF2B5EF4-FFF2-40B4-BE49-F238E27FC236}">
                <a16:creationId xmlns:a16="http://schemas.microsoft.com/office/drawing/2014/main" id="{1B0D5017-5AEC-1728-7FEE-84B0A4F3137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04">
            <a:extLst>
              <a:ext uri="{FF2B5EF4-FFF2-40B4-BE49-F238E27FC236}">
                <a16:creationId xmlns:a16="http://schemas.microsoft.com/office/drawing/2014/main" id="{CEE0C0BF-F23C-930B-E87A-52AB3C6251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05">
            <a:extLst>
              <a:ext uri="{FF2B5EF4-FFF2-40B4-BE49-F238E27FC236}">
                <a16:creationId xmlns:a16="http://schemas.microsoft.com/office/drawing/2014/main" id="{72B550FC-4B6E-E6E4-DDDC-0B3A03B214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08">
            <a:extLst>
              <a:ext uri="{FF2B5EF4-FFF2-40B4-BE49-F238E27FC236}">
                <a16:creationId xmlns:a16="http://schemas.microsoft.com/office/drawing/2014/main" id="{850E631A-5614-F6B2-59F0-706DC5AFFD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846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09">
            <a:extLst>
              <a:ext uri="{FF2B5EF4-FFF2-40B4-BE49-F238E27FC236}">
                <a16:creationId xmlns:a16="http://schemas.microsoft.com/office/drawing/2014/main" id="{A200F4FC-0848-5DD4-271C-40F5E58E2E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10">
            <a:extLst>
              <a:ext uri="{FF2B5EF4-FFF2-40B4-BE49-F238E27FC236}">
                <a16:creationId xmlns:a16="http://schemas.microsoft.com/office/drawing/2014/main" id="{660CE936-9925-BE45-6893-72C30E2BD7A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11">
            <a:extLst>
              <a:ext uri="{FF2B5EF4-FFF2-40B4-BE49-F238E27FC236}">
                <a16:creationId xmlns:a16="http://schemas.microsoft.com/office/drawing/2014/main" id="{521DC679-7A21-1FA2-6824-C14F54475F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12">
            <a:extLst>
              <a:ext uri="{FF2B5EF4-FFF2-40B4-BE49-F238E27FC236}">
                <a16:creationId xmlns:a16="http://schemas.microsoft.com/office/drawing/2014/main" id="{EBDFBE47-2385-C0B7-E1CA-8BBC7DD474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2558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13">
            <a:extLst>
              <a:ext uri="{FF2B5EF4-FFF2-40B4-BE49-F238E27FC236}">
                <a16:creationId xmlns:a16="http://schemas.microsoft.com/office/drawing/2014/main" id="{DFAD57A2-E245-7DD3-6484-FE81C38586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14">
            <a:extLst>
              <a:ext uri="{FF2B5EF4-FFF2-40B4-BE49-F238E27FC236}">
                <a16:creationId xmlns:a16="http://schemas.microsoft.com/office/drawing/2014/main" id="{D8F7D71B-6574-9966-3820-80428A69A9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15">
            <a:extLst>
              <a:ext uri="{FF2B5EF4-FFF2-40B4-BE49-F238E27FC236}">
                <a16:creationId xmlns:a16="http://schemas.microsoft.com/office/drawing/2014/main" id="{761F3B3A-B9EF-2863-3133-F14EB68288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16">
            <a:extLst>
              <a:ext uri="{FF2B5EF4-FFF2-40B4-BE49-F238E27FC236}">
                <a16:creationId xmlns:a16="http://schemas.microsoft.com/office/drawing/2014/main" id="{FA6F9892-55BF-7672-793A-3FCCF6D392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1599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17">
            <a:extLst>
              <a:ext uri="{FF2B5EF4-FFF2-40B4-BE49-F238E27FC236}">
                <a16:creationId xmlns:a16="http://schemas.microsoft.com/office/drawing/2014/main" id="{7D949CA5-9ACC-84D7-9586-0F326BAA33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18">
            <a:extLst>
              <a:ext uri="{FF2B5EF4-FFF2-40B4-BE49-F238E27FC236}">
                <a16:creationId xmlns:a16="http://schemas.microsoft.com/office/drawing/2014/main" id="{D4190FA6-9FD9-B72B-6C55-7A4299A8A5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19">
            <a:extLst>
              <a:ext uri="{FF2B5EF4-FFF2-40B4-BE49-F238E27FC236}">
                <a16:creationId xmlns:a16="http://schemas.microsoft.com/office/drawing/2014/main" id="{229BFA5F-8E9D-F57F-A5E2-07C6555FF4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20">
            <a:extLst>
              <a:ext uri="{FF2B5EF4-FFF2-40B4-BE49-F238E27FC236}">
                <a16:creationId xmlns:a16="http://schemas.microsoft.com/office/drawing/2014/main" id="{FF604E68-F9F0-9855-487E-132AA652F7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1182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21">
            <a:extLst>
              <a:ext uri="{FF2B5EF4-FFF2-40B4-BE49-F238E27FC236}">
                <a16:creationId xmlns:a16="http://schemas.microsoft.com/office/drawing/2014/main" id="{CAB5610F-056B-68E2-55BF-D4A0829AE0A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22">
            <a:extLst>
              <a:ext uri="{FF2B5EF4-FFF2-40B4-BE49-F238E27FC236}">
                <a16:creationId xmlns:a16="http://schemas.microsoft.com/office/drawing/2014/main" id="{A2C4BD00-1AD2-6E2B-2EAF-2A098BD5E1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23">
            <a:extLst>
              <a:ext uri="{FF2B5EF4-FFF2-40B4-BE49-F238E27FC236}">
                <a16:creationId xmlns:a16="http://schemas.microsoft.com/office/drawing/2014/main" id="{4DD900EA-FA96-8C83-2A17-7CFFDA443CC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24">
            <a:extLst>
              <a:ext uri="{FF2B5EF4-FFF2-40B4-BE49-F238E27FC236}">
                <a16:creationId xmlns:a16="http://schemas.microsoft.com/office/drawing/2014/main" id="{704F905F-87C3-A17D-D367-F23B0486D7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5152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25">
            <a:extLst>
              <a:ext uri="{FF2B5EF4-FFF2-40B4-BE49-F238E27FC236}">
                <a16:creationId xmlns:a16="http://schemas.microsoft.com/office/drawing/2014/main" id="{B7EA909E-13FB-5CFD-BCDA-3ED7EDD4E5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26">
            <a:extLst>
              <a:ext uri="{FF2B5EF4-FFF2-40B4-BE49-F238E27FC236}">
                <a16:creationId xmlns:a16="http://schemas.microsoft.com/office/drawing/2014/main" id="{1BF81906-4B0F-8E20-EDA4-6F615594C0D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27">
            <a:extLst>
              <a:ext uri="{FF2B5EF4-FFF2-40B4-BE49-F238E27FC236}">
                <a16:creationId xmlns:a16="http://schemas.microsoft.com/office/drawing/2014/main" id="{8A259102-AFC7-7FC7-AAF3-237E39D268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28">
            <a:extLst>
              <a:ext uri="{FF2B5EF4-FFF2-40B4-BE49-F238E27FC236}">
                <a16:creationId xmlns:a16="http://schemas.microsoft.com/office/drawing/2014/main" id="{E322E3C3-7A45-B8A0-BB31-0AD5562D39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7988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29">
            <a:extLst>
              <a:ext uri="{FF2B5EF4-FFF2-40B4-BE49-F238E27FC236}">
                <a16:creationId xmlns:a16="http://schemas.microsoft.com/office/drawing/2014/main" id="{B2621500-07E6-538E-9F4F-413C6CBEF33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30">
            <a:extLst>
              <a:ext uri="{FF2B5EF4-FFF2-40B4-BE49-F238E27FC236}">
                <a16:creationId xmlns:a16="http://schemas.microsoft.com/office/drawing/2014/main" id="{8CBADFE5-E914-C4CD-C7CF-6A05AA16B4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31">
            <a:extLst>
              <a:ext uri="{FF2B5EF4-FFF2-40B4-BE49-F238E27FC236}">
                <a16:creationId xmlns:a16="http://schemas.microsoft.com/office/drawing/2014/main" id="{748ED771-4788-6789-61C2-3878EC73AC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845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7646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32">
            <a:extLst>
              <a:ext uri="{FF2B5EF4-FFF2-40B4-BE49-F238E27FC236}">
                <a16:creationId xmlns:a16="http://schemas.microsoft.com/office/drawing/2014/main" id="{8F1DAE5F-33DB-69FE-9DFB-1CF817BB43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33">
            <a:extLst>
              <a:ext uri="{FF2B5EF4-FFF2-40B4-BE49-F238E27FC236}">
                <a16:creationId xmlns:a16="http://schemas.microsoft.com/office/drawing/2014/main" id="{CAE9E89C-1870-369E-6C46-AF645A9019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34">
            <a:extLst>
              <a:ext uri="{FF2B5EF4-FFF2-40B4-BE49-F238E27FC236}">
                <a16:creationId xmlns:a16="http://schemas.microsoft.com/office/drawing/2014/main" id="{0299C93D-3D54-F764-1248-482EFABF3EC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35">
            <a:extLst>
              <a:ext uri="{FF2B5EF4-FFF2-40B4-BE49-F238E27FC236}">
                <a16:creationId xmlns:a16="http://schemas.microsoft.com/office/drawing/2014/main" id="{81878983-E7E0-AF72-7510-56477BF6F6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5896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36">
            <a:extLst>
              <a:ext uri="{FF2B5EF4-FFF2-40B4-BE49-F238E27FC236}">
                <a16:creationId xmlns:a16="http://schemas.microsoft.com/office/drawing/2014/main" id="{36C69A17-CECE-CAA1-1039-D2F46D96E0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37">
            <a:extLst>
              <a:ext uri="{FF2B5EF4-FFF2-40B4-BE49-F238E27FC236}">
                <a16:creationId xmlns:a16="http://schemas.microsoft.com/office/drawing/2014/main" id="{2D6BBCB5-2ABF-B114-8764-AC7431B42FA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38">
            <a:extLst>
              <a:ext uri="{FF2B5EF4-FFF2-40B4-BE49-F238E27FC236}">
                <a16:creationId xmlns:a16="http://schemas.microsoft.com/office/drawing/2014/main" id="{16B62915-F382-CF62-133C-F2D820FC89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39">
            <a:extLst>
              <a:ext uri="{FF2B5EF4-FFF2-40B4-BE49-F238E27FC236}">
                <a16:creationId xmlns:a16="http://schemas.microsoft.com/office/drawing/2014/main" id="{C2FB8231-2832-D3B8-3FC5-767CD8634AB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8535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40">
            <a:extLst>
              <a:ext uri="{FF2B5EF4-FFF2-40B4-BE49-F238E27FC236}">
                <a16:creationId xmlns:a16="http://schemas.microsoft.com/office/drawing/2014/main" id="{7DD7DDCA-2008-9CDF-C178-3F522BDE74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41">
            <a:extLst>
              <a:ext uri="{FF2B5EF4-FFF2-40B4-BE49-F238E27FC236}">
                <a16:creationId xmlns:a16="http://schemas.microsoft.com/office/drawing/2014/main" id="{9BAD232B-41A8-C7DB-8C95-29366E4AD2E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42">
            <a:extLst>
              <a:ext uri="{FF2B5EF4-FFF2-40B4-BE49-F238E27FC236}">
                <a16:creationId xmlns:a16="http://schemas.microsoft.com/office/drawing/2014/main" id="{24F70614-D763-B0EC-8C88-3A87B6586ED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43">
            <a:extLst>
              <a:ext uri="{FF2B5EF4-FFF2-40B4-BE49-F238E27FC236}">
                <a16:creationId xmlns:a16="http://schemas.microsoft.com/office/drawing/2014/main" id="{76783248-386B-06F3-D6B3-740C6BA1F68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2702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44">
            <a:extLst>
              <a:ext uri="{FF2B5EF4-FFF2-40B4-BE49-F238E27FC236}">
                <a16:creationId xmlns:a16="http://schemas.microsoft.com/office/drawing/2014/main" id="{A7AB18FC-EA78-5B8C-A37F-0454402917E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45">
            <a:extLst>
              <a:ext uri="{FF2B5EF4-FFF2-40B4-BE49-F238E27FC236}">
                <a16:creationId xmlns:a16="http://schemas.microsoft.com/office/drawing/2014/main" id="{B459901B-124D-2A45-4875-F760BF3052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46">
            <a:extLst>
              <a:ext uri="{FF2B5EF4-FFF2-40B4-BE49-F238E27FC236}">
                <a16:creationId xmlns:a16="http://schemas.microsoft.com/office/drawing/2014/main" id="{BB396B6E-A459-9759-6F1B-46D965D63E3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47">
            <a:extLst>
              <a:ext uri="{FF2B5EF4-FFF2-40B4-BE49-F238E27FC236}">
                <a16:creationId xmlns:a16="http://schemas.microsoft.com/office/drawing/2014/main" id="{1D99A66F-2485-257D-A901-1D55EE745BC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0095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48">
            <a:extLst>
              <a:ext uri="{FF2B5EF4-FFF2-40B4-BE49-F238E27FC236}">
                <a16:creationId xmlns:a16="http://schemas.microsoft.com/office/drawing/2014/main" id="{BE0C898F-9311-3996-85B4-CCC2477529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49">
            <a:extLst>
              <a:ext uri="{FF2B5EF4-FFF2-40B4-BE49-F238E27FC236}">
                <a16:creationId xmlns:a16="http://schemas.microsoft.com/office/drawing/2014/main" id="{B5DA0ACB-BECD-7126-ECA7-79C4E5D087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50">
            <a:extLst>
              <a:ext uri="{FF2B5EF4-FFF2-40B4-BE49-F238E27FC236}">
                <a16:creationId xmlns:a16="http://schemas.microsoft.com/office/drawing/2014/main" id="{8263C93C-858D-858D-F17D-B742340C684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51">
            <a:extLst>
              <a:ext uri="{FF2B5EF4-FFF2-40B4-BE49-F238E27FC236}">
                <a16:creationId xmlns:a16="http://schemas.microsoft.com/office/drawing/2014/main" id="{B21E9D61-3E3B-1C6D-3C79-07F9E99D0E3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456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52">
            <a:extLst>
              <a:ext uri="{FF2B5EF4-FFF2-40B4-BE49-F238E27FC236}">
                <a16:creationId xmlns:a16="http://schemas.microsoft.com/office/drawing/2014/main" id="{ED372940-0473-EEBB-6FCD-F9D0AC1814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53">
            <a:extLst>
              <a:ext uri="{FF2B5EF4-FFF2-40B4-BE49-F238E27FC236}">
                <a16:creationId xmlns:a16="http://schemas.microsoft.com/office/drawing/2014/main" id="{F1DE19EE-B10B-AF52-94CB-BF02A725A6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54">
            <a:extLst>
              <a:ext uri="{FF2B5EF4-FFF2-40B4-BE49-F238E27FC236}">
                <a16:creationId xmlns:a16="http://schemas.microsoft.com/office/drawing/2014/main" id="{E94A02B4-1256-09CA-A7FA-50C75729B3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55">
            <a:extLst>
              <a:ext uri="{FF2B5EF4-FFF2-40B4-BE49-F238E27FC236}">
                <a16:creationId xmlns:a16="http://schemas.microsoft.com/office/drawing/2014/main" id="{4C041AB0-EBF7-A3C9-0AC6-E17175B780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0716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56">
            <a:extLst>
              <a:ext uri="{FF2B5EF4-FFF2-40B4-BE49-F238E27FC236}">
                <a16:creationId xmlns:a16="http://schemas.microsoft.com/office/drawing/2014/main" id="{014CE85F-4CA8-B9B6-FF31-758AA27835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57">
            <a:extLst>
              <a:ext uri="{FF2B5EF4-FFF2-40B4-BE49-F238E27FC236}">
                <a16:creationId xmlns:a16="http://schemas.microsoft.com/office/drawing/2014/main" id="{675F18EA-98D2-5532-11A2-17986CFFBC2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58">
            <a:extLst>
              <a:ext uri="{FF2B5EF4-FFF2-40B4-BE49-F238E27FC236}">
                <a16:creationId xmlns:a16="http://schemas.microsoft.com/office/drawing/2014/main" id="{8D9B7717-96AA-B14C-200E-3DA5964F063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59">
            <a:extLst>
              <a:ext uri="{FF2B5EF4-FFF2-40B4-BE49-F238E27FC236}">
                <a16:creationId xmlns:a16="http://schemas.microsoft.com/office/drawing/2014/main" id="{2CCD933E-360A-2541-120A-FCAAAEAE5F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9602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60">
            <a:extLst>
              <a:ext uri="{FF2B5EF4-FFF2-40B4-BE49-F238E27FC236}">
                <a16:creationId xmlns:a16="http://schemas.microsoft.com/office/drawing/2014/main" id="{5FD59B68-0CAB-3BFE-B6A9-CDC326D9CF3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61">
            <a:extLst>
              <a:ext uri="{FF2B5EF4-FFF2-40B4-BE49-F238E27FC236}">
                <a16:creationId xmlns:a16="http://schemas.microsoft.com/office/drawing/2014/main" id="{364ED7B8-42FF-5F04-87E2-2E6DAFA0A7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62">
            <a:extLst>
              <a:ext uri="{FF2B5EF4-FFF2-40B4-BE49-F238E27FC236}">
                <a16:creationId xmlns:a16="http://schemas.microsoft.com/office/drawing/2014/main" id="{59799F51-E835-0468-2169-FE1761D0C73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63">
            <a:extLst>
              <a:ext uri="{FF2B5EF4-FFF2-40B4-BE49-F238E27FC236}">
                <a16:creationId xmlns:a16="http://schemas.microsoft.com/office/drawing/2014/main" id="{321BEFE1-0286-EB9E-73B2-1583CF5EDC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9244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64">
            <a:extLst>
              <a:ext uri="{FF2B5EF4-FFF2-40B4-BE49-F238E27FC236}">
                <a16:creationId xmlns:a16="http://schemas.microsoft.com/office/drawing/2014/main" id="{FF08E11A-371C-34F9-5990-418A13A6FA7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65">
            <a:extLst>
              <a:ext uri="{FF2B5EF4-FFF2-40B4-BE49-F238E27FC236}">
                <a16:creationId xmlns:a16="http://schemas.microsoft.com/office/drawing/2014/main" id="{3CBBF798-E97A-0C4E-D246-67B538E5BB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66">
            <a:extLst>
              <a:ext uri="{FF2B5EF4-FFF2-40B4-BE49-F238E27FC236}">
                <a16:creationId xmlns:a16="http://schemas.microsoft.com/office/drawing/2014/main" id="{05F04D7E-3117-B113-BB93-8A9D8EC421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67">
            <a:extLst>
              <a:ext uri="{FF2B5EF4-FFF2-40B4-BE49-F238E27FC236}">
                <a16:creationId xmlns:a16="http://schemas.microsoft.com/office/drawing/2014/main" id="{3D97631E-99D4-08B6-D8FB-5BEAAB2739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8209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69">
            <a:extLst>
              <a:ext uri="{FF2B5EF4-FFF2-40B4-BE49-F238E27FC236}">
                <a16:creationId xmlns:a16="http://schemas.microsoft.com/office/drawing/2014/main" id="{01D77529-B376-524F-74F0-78F67158C1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70">
            <a:extLst>
              <a:ext uri="{FF2B5EF4-FFF2-40B4-BE49-F238E27FC236}">
                <a16:creationId xmlns:a16="http://schemas.microsoft.com/office/drawing/2014/main" id="{C8FFC8FD-2102-D348-D012-8B8BBE84BD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71">
            <a:extLst>
              <a:ext uri="{FF2B5EF4-FFF2-40B4-BE49-F238E27FC236}">
                <a16:creationId xmlns:a16="http://schemas.microsoft.com/office/drawing/2014/main" id="{B824AF56-FA21-6F10-5829-9E6FC260EF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72">
            <a:extLst>
              <a:ext uri="{FF2B5EF4-FFF2-40B4-BE49-F238E27FC236}">
                <a16:creationId xmlns:a16="http://schemas.microsoft.com/office/drawing/2014/main" id="{23D9C3A3-69DD-4B85-D556-F8AA1885FF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5905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73">
            <a:extLst>
              <a:ext uri="{FF2B5EF4-FFF2-40B4-BE49-F238E27FC236}">
                <a16:creationId xmlns:a16="http://schemas.microsoft.com/office/drawing/2014/main" id="{6B25EA6E-90FB-DF1E-207D-2BFDBC5B50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74">
            <a:extLst>
              <a:ext uri="{FF2B5EF4-FFF2-40B4-BE49-F238E27FC236}">
                <a16:creationId xmlns:a16="http://schemas.microsoft.com/office/drawing/2014/main" id="{8CC62E1D-62A5-3FB1-FBFE-D35D85CF053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75">
            <a:extLst>
              <a:ext uri="{FF2B5EF4-FFF2-40B4-BE49-F238E27FC236}">
                <a16:creationId xmlns:a16="http://schemas.microsoft.com/office/drawing/2014/main" id="{18310785-8E55-2EE8-91DE-094CEE9E71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76">
            <a:extLst>
              <a:ext uri="{FF2B5EF4-FFF2-40B4-BE49-F238E27FC236}">
                <a16:creationId xmlns:a16="http://schemas.microsoft.com/office/drawing/2014/main" id="{3113833C-B7B2-A0FE-7084-4F38982EA0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1808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77">
            <a:extLst>
              <a:ext uri="{FF2B5EF4-FFF2-40B4-BE49-F238E27FC236}">
                <a16:creationId xmlns:a16="http://schemas.microsoft.com/office/drawing/2014/main" id="{5921DF0E-9FF8-0BB9-AD56-F884DB85C5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78">
            <a:extLst>
              <a:ext uri="{FF2B5EF4-FFF2-40B4-BE49-F238E27FC236}">
                <a16:creationId xmlns:a16="http://schemas.microsoft.com/office/drawing/2014/main" id="{74CF783F-F81C-5AC4-A1A4-F6EC80ED0FC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80">
            <a:extLst>
              <a:ext uri="{FF2B5EF4-FFF2-40B4-BE49-F238E27FC236}">
                <a16:creationId xmlns:a16="http://schemas.microsoft.com/office/drawing/2014/main" id="{FEFC104B-218D-AA84-121C-77F2E38F39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81">
            <a:extLst>
              <a:ext uri="{FF2B5EF4-FFF2-40B4-BE49-F238E27FC236}">
                <a16:creationId xmlns:a16="http://schemas.microsoft.com/office/drawing/2014/main" id="{BFDFF54D-6364-3913-C064-1A6FEFDB44C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5533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82">
            <a:extLst>
              <a:ext uri="{FF2B5EF4-FFF2-40B4-BE49-F238E27FC236}">
                <a16:creationId xmlns:a16="http://schemas.microsoft.com/office/drawing/2014/main" id="{9B0F9675-2BD6-5834-B7BD-C9C5D455BB3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83">
            <a:extLst>
              <a:ext uri="{FF2B5EF4-FFF2-40B4-BE49-F238E27FC236}">
                <a16:creationId xmlns:a16="http://schemas.microsoft.com/office/drawing/2014/main" id="{61BBF906-ABC6-1CFB-9176-6E9126B4893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84">
            <a:extLst>
              <a:ext uri="{FF2B5EF4-FFF2-40B4-BE49-F238E27FC236}">
                <a16:creationId xmlns:a16="http://schemas.microsoft.com/office/drawing/2014/main" id="{BF2D8C92-FDAA-6B8A-DFCC-A69D825D4C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85">
            <a:extLst>
              <a:ext uri="{FF2B5EF4-FFF2-40B4-BE49-F238E27FC236}">
                <a16:creationId xmlns:a16="http://schemas.microsoft.com/office/drawing/2014/main" id="{C9982DAC-6935-D487-366B-A1F32D07A01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0804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87">
            <a:extLst>
              <a:ext uri="{FF2B5EF4-FFF2-40B4-BE49-F238E27FC236}">
                <a16:creationId xmlns:a16="http://schemas.microsoft.com/office/drawing/2014/main" id="{77F880AD-BFDA-CA0D-ECC2-3BCD5F4F42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88">
            <a:extLst>
              <a:ext uri="{FF2B5EF4-FFF2-40B4-BE49-F238E27FC236}">
                <a16:creationId xmlns:a16="http://schemas.microsoft.com/office/drawing/2014/main" id="{A7DFB5A6-1850-D7EF-246E-D837849447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89">
            <a:extLst>
              <a:ext uri="{FF2B5EF4-FFF2-40B4-BE49-F238E27FC236}">
                <a16:creationId xmlns:a16="http://schemas.microsoft.com/office/drawing/2014/main" id="{0EA45232-9D4B-0B16-A6E4-66D9982F27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90">
            <a:extLst>
              <a:ext uri="{FF2B5EF4-FFF2-40B4-BE49-F238E27FC236}">
                <a16:creationId xmlns:a16="http://schemas.microsoft.com/office/drawing/2014/main" id="{6DBC5705-DC88-B428-3847-579D14DBA72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4276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91">
            <a:extLst>
              <a:ext uri="{FF2B5EF4-FFF2-40B4-BE49-F238E27FC236}">
                <a16:creationId xmlns:a16="http://schemas.microsoft.com/office/drawing/2014/main" id="{9127E9B7-AD72-ABE2-3D96-B044129471B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92">
            <a:extLst>
              <a:ext uri="{FF2B5EF4-FFF2-40B4-BE49-F238E27FC236}">
                <a16:creationId xmlns:a16="http://schemas.microsoft.com/office/drawing/2014/main" id="{8FC37F80-8A2E-05C7-F58A-D06A7E88A0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93">
            <a:extLst>
              <a:ext uri="{FF2B5EF4-FFF2-40B4-BE49-F238E27FC236}">
                <a16:creationId xmlns:a16="http://schemas.microsoft.com/office/drawing/2014/main" id="{3F49B8DA-B177-8263-BD20-5D338601C5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94">
            <a:extLst>
              <a:ext uri="{FF2B5EF4-FFF2-40B4-BE49-F238E27FC236}">
                <a16:creationId xmlns:a16="http://schemas.microsoft.com/office/drawing/2014/main" id="{5991B9F2-3050-A6BE-047A-BB420156A4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4368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95">
            <a:extLst>
              <a:ext uri="{FF2B5EF4-FFF2-40B4-BE49-F238E27FC236}">
                <a16:creationId xmlns:a16="http://schemas.microsoft.com/office/drawing/2014/main" id="{5305B1DA-E155-2337-B216-D73BB4F09C3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096">
            <a:extLst>
              <a:ext uri="{FF2B5EF4-FFF2-40B4-BE49-F238E27FC236}">
                <a16:creationId xmlns:a16="http://schemas.microsoft.com/office/drawing/2014/main" id="{80B01D08-17A4-DC33-AC63-BADE0E5FA4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097">
            <a:extLst>
              <a:ext uri="{FF2B5EF4-FFF2-40B4-BE49-F238E27FC236}">
                <a16:creationId xmlns:a16="http://schemas.microsoft.com/office/drawing/2014/main" id="{98827A67-5245-1E7F-EABC-0AEAA6D97E3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098">
            <a:extLst>
              <a:ext uri="{FF2B5EF4-FFF2-40B4-BE49-F238E27FC236}">
                <a16:creationId xmlns:a16="http://schemas.microsoft.com/office/drawing/2014/main" id="{BEC2966C-FF68-BFE9-E66A-BD08A0A1B5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5873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099">
            <a:extLst>
              <a:ext uri="{FF2B5EF4-FFF2-40B4-BE49-F238E27FC236}">
                <a16:creationId xmlns:a16="http://schemas.microsoft.com/office/drawing/2014/main" id="{7A42A20C-C690-2AB2-BA7D-144EF2EDC2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100">
            <a:extLst>
              <a:ext uri="{FF2B5EF4-FFF2-40B4-BE49-F238E27FC236}">
                <a16:creationId xmlns:a16="http://schemas.microsoft.com/office/drawing/2014/main" id="{44114128-3A84-0347-98EC-D8227012DB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101">
            <a:extLst>
              <a:ext uri="{FF2B5EF4-FFF2-40B4-BE49-F238E27FC236}">
                <a16:creationId xmlns:a16="http://schemas.microsoft.com/office/drawing/2014/main" id="{61862EF7-4DEF-C51F-5567-B9BB807A790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103">
            <a:extLst>
              <a:ext uri="{FF2B5EF4-FFF2-40B4-BE49-F238E27FC236}">
                <a16:creationId xmlns:a16="http://schemas.microsoft.com/office/drawing/2014/main" id="{60AA5F9F-A708-516E-BE30-EC9C5E1AEE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5567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104">
            <a:extLst>
              <a:ext uri="{FF2B5EF4-FFF2-40B4-BE49-F238E27FC236}">
                <a16:creationId xmlns:a16="http://schemas.microsoft.com/office/drawing/2014/main" id="{208A221B-F781-ECD3-FE80-789A481B31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105">
            <a:extLst>
              <a:ext uri="{FF2B5EF4-FFF2-40B4-BE49-F238E27FC236}">
                <a16:creationId xmlns:a16="http://schemas.microsoft.com/office/drawing/2014/main" id="{14C12D27-85CD-DF10-4FA5-3DF2B530A6C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106">
            <a:extLst>
              <a:ext uri="{FF2B5EF4-FFF2-40B4-BE49-F238E27FC236}">
                <a16:creationId xmlns:a16="http://schemas.microsoft.com/office/drawing/2014/main" id="{627EADE2-86DF-A68B-E6DF-1D633012DA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107">
            <a:extLst>
              <a:ext uri="{FF2B5EF4-FFF2-40B4-BE49-F238E27FC236}">
                <a16:creationId xmlns:a16="http://schemas.microsoft.com/office/drawing/2014/main" id="{B5C10D3D-3328-2793-2F8B-B6B863814AF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9748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108">
            <a:extLst>
              <a:ext uri="{FF2B5EF4-FFF2-40B4-BE49-F238E27FC236}">
                <a16:creationId xmlns:a16="http://schemas.microsoft.com/office/drawing/2014/main" id="{B65CDBE4-9994-3B74-928B-D9182F3C3A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110">
            <a:extLst>
              <a:ext uri="{FF2B5EF4-FFF2-40B4-BE49-F238E27FC236}">
                <a16:creationId xmlns:a16="http://schemas.microsoft.com/office/drawing/2014/main" id="{8932E567-CBC6-2562-A5C9-FF43231924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112">
            <a:extLst>
              <a:ext uri="{FF2B5EF4-FFF2-40B4-BE49-F238E27FC236}">
                <a16:creationId xmlns:a16="http://schemas.microsoft.com/office/drawing/2014/main" id="{FE490E33-9257-C2A8-30FD-34849CDCBC4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113">
            <a:extLst>
              <a:ext uri="{FF2B5EF4-FFF2-40B4-BE49-F238E27FC236}">
                <a16:creationId xmlns:a16="http://schemas.microsoft.com/office/drawing/2014/main" id="{6D83E793-0080-0C45-49AA-38B2402F8E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1739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114">
            <a:extLst>
              <a:ext uri="{FF2B5EF4-FFF2-40B4-BE49-F238E27FC236}">
                <a16:creationId xmlns:a16="http://schemas.microsoft.com/office/drawing/2014/main" id="{4F50215F-8213-340F-D490-301B68C42BC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115">
            <a:extLst>
              <a:ext uri="{FF2B5EF4-FFF2-40B4-BE49-F238E27FC236}">
                <a16:creationId xmlns:a16="http://schemas.microsoft.com/office/drawing/2014/main" id="{D8A89D90-2038-8D3F-2E2F-E53C127AB7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116">
            <a:extLst>
              <a:ext uri="{FF2B5EF4-FFF2-40B4-BE49-F238E27FC236}">
                <a16:creationId xmlns:a16="http://schemas.microsoft.com/office/drawing/2014/main" id="{240BE161-E774-FF6B-0719-818FCCCCBDF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117">
            <a:extLst>
              <a:ext uri="{FF2B5EF4-FFF2-40B4-BE49-F238E27FC236}">
                <a16:creationId xmlns:a16="http://schemas.microsoft.com/office/drawing/2014/main" id="{5CFF88E1-4FCB-0D1C-E335-85F0BA5E44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1868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118">
            <a:extLst>
              <a:ext uri="{FF2B5EF4-FFF2-40B4-BE49-F238E27FC236}">
                <a16:creationId xmlns:a16="http://schemas.microsoft.com/office/drawing/2014/main" id="{985A63A3-2CE0-F4DC-3133-D4ADBC4EA5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119">
            <a:extLst>
              <a:ext uri="{FF2B5EF4-FFF2-40B4-BE49-F238E27FC236}">
                <a16:creationId xmlns:a16="http://schemas.microsoft.com/office/drawing/2014/main" id="{4B77C3DD-5339-9AAC-F957-5E3779358E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120">
            <a:extLst>
              <a:ext uri="{FF2B5EF4-FFF2-40B4-BE49-F238E27FC236}">
                <a16:creationId xmlns:a16="http://schemas.microsoft.com/office/drawing/2014/main" id="{964D3555-47E1-E927-CB48-365A5A1A63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121">
            <a:extLst>
              <a:ext uri="{FF2B5EF4-FFF2-40B4-BE49-F238E27FC236}">
                <a16:creationId xmlns:a16="http://schemas.microsoft.com/office/drawing/2014/main" id="{6726AD2A-9B20-7BCB-9C6C-A983E11340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5353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122">
            <a:extLst>
              <a:ext uri="{FF2B5EF4-FFF2-40B4-BE49-F238E27FC236}">
                <a16:creationId xmlns:a16="http://schemas.microsoft.com/office/drawing/2014/main" id="{86214862-45B3-C985-B29C-2EEF50CDF0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123">
            <a:extLst>
              <a:ext uri="{FF2B5EF4-FFF2-40B4-BE49-F238E27FC236}">
                <a16:creationId xmlns:a16="http://schemas.microsoft.com/office/drawing/2014/main" id="{B7784DD5-ABAF-FBFD-1F23-8E0C0FD67A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124">
            <a:extLst>
              <a:ext uri="{FF2B5EF4-FFF2-40B4-BE49-F238E27FC236}">
                <a16:creationId xmlns:a16="http://schemas.microsoft.com/office/drawing/2014/main" id="{E0D25F03-BE11-0DF6-EF69-0F95C23C6F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125">
            <a:extLst>
              <a:ext uri="{FF2B5EF4-FFF2-40B4-BE49-F238E27FC236}">
                <a16:creationId xmlns:a16="http://schemas.microsoft.com/office/drawing/2014/main" id="{9B262BE7-1AAD-16FC-22CF-CB42C497AE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8747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126">
            <a:extLst>
              <a:ext uri="{FF2B5EF4-FFF2-40B4-BE49-F238E27FC236}">
                <a16:creationId xmlns:a16="http://schemas.microsoft.com/office/drawing/2014/main" id="{B087CD80-8975-98B9-DEEB-76C399EABF3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127">
            <a:extLst>
              <a:ext uri="{FF2B5EF4-FFF2-40B4-BE49-F238E27FC236}">
                <a16:creationId xmlns:a16="http://schemas.microsoft.com/office/drawing/2014/main" id="{C5877403-7B38-E7D2-23CA-9446A53553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128">
            <a:extLst>
              <a:ext uri="{FF2B5EF4-FFF2-40B4-BE49-F238E27FC236}">
                <a16:creationId xmlns:a16="http://schemas.microsoft.com/office/drawing/2014/main" id="{07724966-2449-2A38-8258-6534A72AAC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129">
            <a:extLst>
              <a:ext uri="{FF2B5EF4-FFF2-40B4-BE49-F238E27FC236}">
                <a16:creationId xmlns:a16="http://schemas.microsoft.com/office/drawing/2014/main" id="{143CB957-F226-7951-353D-C011AED3C5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4400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130">
            <a:extLst>
              <a:ext uri="{FF2B5EF4-FFF2-40B4-BE49-F238E27FC236}">
                <a16:creationId xmlns:a16="http://schemas.microsoft.com/office/drawing/2014/main" id="{90E84D02-3767-2DD0-A551-1046A7621E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131">
            <a:extLst>
              <a:ext uri="{FF2B5EF4-FFF2-40B4-BE49-F238E27FC236}">
                <a16:creationId xmlns:a16="http://schemas.microsoft.com/office/drawing/2014/main" id="{B1D7A8F7-7AF8-A410-AB4B-9AFD35A0BE2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142">
            <a:extLst>
              <a:ext uri="{FF2B5EF4-FFF2-40B4-BE49-F238E27FC236}">
                <a16:creationId xmlns:a16="http://schemas.microsoft.com/office/drawing/2014/main" id="{25ECD2FD-7C3D-3BEF-7D46-1C060B57C3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143">
            <a:extLst>
              <a:ext uri="{FF2B5EF4-FFF2-40B4-BE49-F238E27FC236}">
                <a16:creationId xmlns:a16="http://schemas.microsoft.com/office/drawing/2014/main" id="{0F283788-9164-C9B9-A3AC-A697BA86E13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4231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F151F9-EFA3-0BA3-9F8C-676C3ACD771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1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6949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144">
            <a:extLst>
              <a:ext uri="{FF2B5EF4-FFF2-40B4-BE49-F238E27FC236}">
                <a16:creationId xmlns:a16="http://schemas.microsoft.com/office/drawing/2014/main" id="{0517FC72-8D39-ED2E-17F3-26B5C3FADFF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145">
            <a:extLst>
              <a:ext uri="{FF2B5EF4-FFF2-40B4-BE49-F238E27FC236}">
                <a16:creationId xmlns:a16="http://schemas.microsoft.com/office/drawing/2014/main" id="{EE499DD1-68C5-E2FA-213C-BF7628CCE6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147">
            <a:extLst>
              <a:ext uri="{FF2B5EF4-FFF2-40B4-BE49-F238E27FC236}">
                <a16:creationId xmlns:a16="http://schemas.microsoft.com/office/drawing/2014/main" id="{E44DD1F7-10C2-E928-CD5A-6DA3FF9DC5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149">
            <a:extLst>
              <a:ext uri="{FF2B5EF4-FFF2-40B4-BE49-F238E27FC236}">
                <a16:creationId xmlns:a16="http://schemas.microsoft.com/office/drawing/2014/main" id="{B2672B32-8BAD-6A1D-84ED-655C341FE9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2096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150">
            <a:extLst>
              <a:ext uri="{FF2B5EF4-FFF2-40B4-BE49-F238E27FC236}">
                <a16:creationId xmlns:a16="http://schemas.microsoft.com/office/drawing/2014/main" id="{0500087B-A8EF-2E6D-1898-79038A8E53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151">
            <a:extLst>
              <a:ext uri="{FF2B5EF4-FFF2-40B4-BE49-F238E27FC236}">
                <a16:creationId xmlns:a16="http://schemas.microsoft.com/office/drawing/2014/main" id="{4FA3530C-E38D-BA23-87D4-F4BB07A9CD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152">
            <a:extLst>
              <a:ext uri="{FF2B5EF4-FFF2-40B4-BE49-F238E27FC236}">
                <a16:creationId xmlns:a16="http://schemas.microsoft.com/office/drawing/2014/main" id="{0CE0BBB1-142A-1D77-9341-1292CAC0907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153">
            <a:extLst>
              <a:ext uri="{FF2B5EF4-FFF2-40B4-BE49-F238E27FC236}">
                <a16:creationId xmlns:a16="http://schemas.microsoft.com/office/drawing/2014/main" id="{6D317639-56B0-8004-F434-ED11ADF78E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5684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154">
            <a:extLst>
              <a:ext uri="{FF2B5EF4-FFF2-40B4-BE49-F238E27FC236}">
                <a16:creationId xmlns:a16="http://schemas.microsoft.com/office/drawing/2014/main" id="{D0D50AEA-5D1D-C203-A2C1-DDCE147DE7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155">
            <a:extLst>
              <a:ext uri="{FF2B5EF4-FFF2-40B4-BE49-F238E27FC236}">
                <a16:creationId xmlns:a16="http://schemas.microsoft.com/office/drawing/2014/main" id="{064F91DE-665E-C218-9232-3DD1407032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156">
            <a:extLst>
              <a:ext uri="{FF2B5EF4-FFF2-40B4-BE49-F238E27FC236}">
                <a16:creationId xmlns:a16="http://schemas.microsoft.com/office/drawing/2014/main" id="{9BCB88C5-DEE1-EAB5-B3F9-1776476000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157">
            <a:extLst>
              <a:ext uri="{FF2B5EF4-FFF2-40B4-BE49-F238E27FC236}">
                <a16:creationId xmlns:a16="http://schemas.microsoft.com/office/drawing/2014/main" id="{888D1B17-7D97-227D-AD56-1FBD3DAC088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0714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158">
            <a:extLst>
              <a:ext uri="{FF2B5EF4-FFF2-40B4-BE49-F238E27FC236}">
                <a16:creationId xmlns:a16="http://schemas.microsoft.com/office/drawing/2014/main" id="{A155BAD6-2FC9-5D66-9B9A-DDE6EE3867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159">
            <a:extLst>
              <a:ext uri="{FF2B5EF4-FFF2-40B4-BE49-F238E27FC236}">
                <a16:creationId xmlns:a16="http://schemas.microsoft.com/office/drawing/2014/main" id="{2CCCE75E-33E2-E6CB-34ED-6074A3F823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160">
            <a:extLst>
              <a:ext uri="{FF2B5EF4-FFF2-40B4-BE49-F238E27FC236}">
                <a16:creationId xmlns:a16="http://schemas.microsoft.com/office/drawing/2014/main" id="{010835BF-87ED-0403-4A3A-4440E691F1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161">
            <a:extLst>
              <a:ext uri="{FF2B5EF4-FFF2-40B4-BE49-F238E27FC236}">
                <a16:creationId xmlns:a16="http://schemas.microsoft.com/office/drawing/2014/main" id="{EED705A1-019F-6A66-A517-CC3B050B35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7623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165">
            <a:extLst>
              <a:ext uri="{FF2B5EF4-FFF2-40B4-BE49-F238E27FC236}">
                <a16:creationId xmlns:a16="http://schemas.microsoft.com/office/drawing/2014/main" id="{ED06D5CA-A1A5-5701-89B8-32BD5E1144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166">
            <a:extLst>
              <a:ext uri="{FF2B5EF4-FFF2-40B4-BE49-F238E27FC236}">
                <a16:creationId xmlns:a16="http://schemas.microsoft.com/office/drawing/2014/main" id="{28F0BF61-EEB4-D9A5-06C3-C9B3351ACF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167">
            <a:extLst>
              <a:ext uri="{FF2B5EF4-FFF2-40B4-BE49-F238E27FC236}">
                <a16:creationId xmlns:a16="http://schemas.microsoft.com/office/drawing/2014/main" id="{EFF274E4-FBE4-51AE-60D2-BD73A041F00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168">
            <a:extLst>
              <a:ext uri="{FF2B5EF4-FFF2-40B4-BE49-F238E27FC236}">
                <a16:creationId xmlns:a16="http://schemas.microsoft.com/office/drawing/2014/main" id="{8373EB3D-77E5-2A23-F671-F3CA3650EF3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5894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169">
            <a:extLst>
              <a:ext uri="{FF2B5EF4-FFF2-40B4-BE49-F238E27FC236}">
                <a16:creationId xmlns:a16="http://schemas.microsoft.com/office/drawing/2014/main" id="{A7D0A50E-A3C6-DB04-1F1D-6C7296E399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170">
            <a:extLst>
              <a:ext uri="{FF2B5EF4-FFF2-40B4-BE49-F238E27FC236}">
                <a16:creationId xmlns:a16="http://schemas.microsoft.com/office/drawing/2014/main" id="{1B7CA2A0-0086-411C-5049-B444E6C558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171">
            <a:extLst>
              <a:ext uri="{FF2B5EF4-FFF2-40B4-BE49-F238E27FC236}">
                <a16:creationId xmlns:a16="http://schemas.microsoft.com/office/drawing/2014/main" id="{53C0E6D7-472D-9D5C-12E3-4E325116E72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172">
            <a:extLst>
              <a:ext uri="{FF2B5EF4-FFF2-40B4-BE49-F238E27FC236}">
                <a16:creationId xmlns:a16="http://schemas.microsoft.com/office/drawing/2014/main" id="{D514CBBA-5595-1486-30F8-145AC2E3957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4090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173">
            <a:extLst>
              <a:ext uri="{FF2B5EF4-FFF2-40B4-BE49-F238E27FC236}">
                <a16:creationId xmlns:a16="http://schemas.microsoft.com/office/drawing/2014/main" id="{983E0F52-E991-FB17-4035-D3A8797295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174">
            <a:extLst>
              <a:ext uri="{FF2B5EF4-FFF2-40B4-BE49-F238E27FC236}">
                <a16:creationId xmlns:a16="http://schemas.microsoft.com/office/drawing/2014/main" id="{42198B37-D7DD-7692-3E57-DFD2EA5E75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175">
            <a:extLst>
              <a:ext uri="{FF2B5EF4-FFF2-40B4-BE49-F238E27FC236}">
                <a16:creationId xmlns:a16="http://schemas.microsoft.com/office/drawing/2014/main" id="{57A24A38-0847-CE6C-5E6E-1645DD61B7C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176">
            <a:extLst>
              <a:ext uri="{FF2B5EF4-FFF2-40B4-BE49-F238E27FC236}">
                <a16:creationId xmlns:a16="http://schemas.microsoft.com/office/drawing/2014/main" id="{0DB61C2A-9569-1464-76A6-807815FE1CD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6133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177">
            <a:extLst>
              <a:ext uri="{FF2B5EF4-FFF2-40B4-BE49-F238E27FC236}">
                <a16:creationId xmlns:a16="http://schemas.microsoft.com/office/drawing/2014/main" id="{261CCD5C-C4E5-79CE-E10C-F20DA87B2F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178">
            <a:extLst>
              <a:ext uri="{FF2B5EF4-FFF2-40B4-BE49-F238E27FC236}">
                <a16:creationId xmlns:a16="http://schemas.microsoft.com/office/drawing/2014/main" id="{03311B47-5115-9052-7544-B1851308311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179">
            <a:extLst>
              <a:ext uri="{FF2B5EF4-FFF2-40B4-BE49-F238E27FC236}">
                <a16:creationId xmlns:a16="http://schemas.microsoft.com/office/drawing/2014/main" id="{55652F9E-133C-1221-159F-189B2A7453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180">
            <a:extLst>
              <a:ext uri="{FF2B5EF4-FFF2-40B4-BE49-F238E27FC236}">
                <a16:creationId xmlns:a16="http://schemas.microsoft.com/office/drawing/2014/main" id="{8389F863-089E-3921-402B-CB8523EF7C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0191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181">
            <a:extLst>
              <a:ext uri="{FF2B5EF4-FFF2-40B4-BE49-F238E27FC236}">
                <a16:creationId xmlns:a16="http://schemas.microsoft.com/office/drawing/2014/main" id="{B312C57E-7A0D-DC94-FB2E-5F887D0902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182">
            <a:extLst>
              <a:ext uri="{FF2B5EF4-FFF2-40B4-BE49-F238E27FC236}">
                <a16:creationId xmlns:a16="http://schemas.microsoft.com/office/drawing/2014/main" id="{27E762FB-58A3-4801-079A-FC8AE4FA840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183">
            <a:extLst>
              <a:ext uri="{FF2B5EF4-FFF2-40B4-BE49-F238E27FC236}">
                <a16:creationId xmlns:a16="http://schemas.microsoft.com/office/drawing/2014/main" id="{1280AB3C-48F4-DC45-6B8A-7B75FF2516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184">
            <a:extLst>
              <a:ext uri="{FF2B5EF4-FFF2-40B4-BE49-F238E27FC236}">
                <a16:creationId xmlns:a16="http://schemas.microsoft.com/office/drawing/2014/main" id="{8E000F78-B243-1E20-23F6-E1EEAE1F68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8093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189">
            <a:extLst>
              <a:ext uri="{FF2B5EF4-FFF2-40B4-BE49-F238E27FC236}">
                <a16:creationId xmlns:a16="http://schemas.microsoft.com/office/drawing/2014/main" id="{812CAA67-313E-C8A2-8300-6A247787252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192">
            <a:extLst>
              <a:ext uri="{FF2B5EF4-FFF2-40B4-BE49-F238E27FC236}">
                <a16:creationId xmlns:a16="http://schemas.microsoft.com/office/drawing/2014/main" id="{71A8DAD8-F279-95C6-36CC-59D6323DBF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193">
            <a:extLst>
              <a:ext uri="{FF2B5EF4-FFF2-40B4-BE49-F238E27FC236}">
                <a16:creationId xmlns:a16="http://schemas.microsoft.com/office/drawing/2014/main" id="{96AD5C14-87F7-A9E8-D481-2DEC6F0BAA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194">
            <a:extLst>
              <a:ext uri="{FF2B5EF4-FFF2-40B4-BE49-F238E27FC236}">
                <a16:creationId xmlns:a16="http://schemas.microsoft.com/office/drawing/2014/main" id="{EBC234E3-1DD2-5392-A74C-40F4DD8BF8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0556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195">
            <a:extLst>
              <a:ext uri="{FF2B5EF4-FFF2-40B4-BE49-F238E27FC236}">
                <a16:creationId xmlns:a16="http://schemas.microsoft.com/office/drawing/2014/main" id="{755B7AA7-3215-61AA-A34D-CCC824842C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00">
            <a:extLst>
              <a:ext uri="{FF2B5EF4-FFF2-40B4-BE49-F238E27FC236}">
                <a16:creationId xmlns:a16="http://schemas.microsoft.com/office/drawing/2014/main" id="{84855828-7975-850B-0C88-AE2C5C9484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02">
            <a:extLst>
              <a:ext uri="{FF2B5EF4-FFF2-40B4-BE49-F238E27FC236}">
                <a16:creationId xmlns:a16="http://schemas.microsoft.com/office/drawing/2014/main" id="{B2A3E349-C79E-EE21-BE0C-53F3AC61C8B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03">
            <a:extLst>
              <a:ext uri="{FF2B5EF4-FFF2-40B4-BE49-F238E27FC236}">
                <a16:creationId xmlns:a16="http://schemas.microsoft.com/office/drawing/2014/main" id="{13C76E38-1391-E2F5-7CA1-41397F87B2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3439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04">
            <a:extLst>
              <a:ext uri="{FF2B5EF4-FFF2-40B4-BE49-F238E27FC236}">
                <a16:creationId xmlns:a16="http://schemas.microsoft.com/office/drawing/2014/main" id="{920DEFF8-B8AC-A3D8-2FA0-86937C7FBC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05">
            <a:extLst>
              <a:ext uri="{FF2B5EF4-FFF2-40B4-BE49-F238E27FC236}">
                <a16:creationId xmlns:a16="http://schemas.microsoft.com/office/drawing/2014/main" id="{9CFE5AE8-24D4-D4F7-58BA-F62B9A710D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06">
            <a:extLst>
              <a:ext uri="{FF2B5EF4-FFF2-40B4-BE49-F238E27FC236}">
                <a16:creationId xmlns:a16="http://schemas.microsoft.com/office/drawing/2014/main" id="{C8F0D6FC-C06A-EBFA-7F7D-B510468801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07">
            <a:extLst>
              <a:ext uri="{FF2B5EF4-FFF2-40B4-BE49-F238E27FC236}">
                <a16:creationId xmlns:a16="http://schemas.microsoft.com/office/drawing/2014/main" id="{F159224B-1142-B303-71B7-E943FC7865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5292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08">
            <a:extLst>
              <a:ext uri="{FF2B5EF4-FFF2-40B4-BE49-F238E27FC236}">
                <a16:creationId xmlns:a16="http://schemas.microsoft.com/office/drawing/2014/main" id="{7E6B1078-4DC2-D3A5-1D67-782C643C50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09">
            <a:extLst>
              <a:ext uri="{FF2B5EF4-FFF2-40B4-BE49-F238E27FC236}">
                <a16:creationId xmlns:a16="http://schemas.microsoft.com/office/drawing/2014/main" id="{B8D3BC92-E3DD-A8AC-4FC5-FA85F900CE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10">
            <a:extLst>
              <a:ext uri="{FF2B5EF4-FFF2-40B4-BE49-F238E27FC236}">
                <a16:creationId xmlns:a16="http://schemas.microsoft.com/office/drawing/2014/main" id="{DC500CD0-940C-95C3-9203-078DFE72F2C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11">
            <a:extLst>
              <a:ext uri="{FF2B5EF4-FFF2-40B4-BE49-F238E27FC236}">
                <a16:creationId xmlns:a16="http://schemas.microsoft.com/office/drawing/2014/main" id="{94177C67-FAF7-EDDB-FC50-BC575B52D07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0848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12">
            <a:extLst>
              <a:ext uri="{FF2B5EF4-FFF2-40B4-BE49-F238E27FC236}">
                <a16:creationId xmlns:a16="http://schemas.microsoft.com/office/drawing/2014/main" id="{11B6225C-5E26-3CF4-4578-814596B737B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13">
            <a:extLst>
              <a:ext uri="{FF2B5EF4-FFF2-40B4-BE49-F238E27FC236}">
                <a16:creationId xmlns:a16="http://schemas.microsoft.com/office/drawing/2014/main" id="{B508C810-83AA-69DF-8053-CC07F94C588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14">
            <a:extLst>
              <a:ext uri="{FF2B5EF4-FFF2-40B4-BE49-F238E27FC236}">
                <a16:creationId xmlns:a16="http://schemas.microsoft.com/office/drawing/2014/main" id="{0C3C9D1D-C47D-5001-BBD5-0123B537DB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15">
            <a:extLst>
              <a:ext uri="{FF2B5EF4-FFF2-40B4-BE49-F238E27FC236}">
                <a16:creationId xmlns:a16="http://schemas.microsoft.com/office/drawing/2014/main" id="{1CD4FA25-E08F-8814-8BFD-CE5C06197E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3361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16">
            <a:extLst>
              <a:ext uri="{FF2B5EF4-FFF2-40B4-BE49-F238E27FC236}">
                <a16:creationId xmlns:a16="http://schemas.microsoft.com/office/drawing/2014/main" id="{A2BFFD4B-5680-098D-6654-C00039F0C8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17">
            <a:extLst>
              <a:ext uri="{FF2B5EF4-FFF2-40B4-BE49-F238E27FC236}">
                <a16:creationId xmlns:a16="http://schemas.microsoft.com/office/drawing/2014/main" id="{14D96934-1CD7-127E-715E-6CCC6EAF88C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18">
            <a:extLst>
              <a:ext uri="{FF2B5EF4-FFF2-40B4-BE49-F238E27FC236}">
                <a16:creationId xmlns:a16="http://schemas.microsoft.com/office/drawing/2014/main" id="{0E34B6FA-35F2-ADDE-FA34-F1111AA178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19">
            <a:extLst>
              <a:ext uri="{FF2B5EF4-FFF2-40B4-BE49-F238E27FC236}">
                <a16:creationId xmlns:a16="http://schemas.microsoft.com/office/drawing/2014/main" id="{F4BCAB76-F04E-4C9A-2894-9F7C7CA63F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3484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20">
            <a:extLst>
              <a:ext uri="{FF2B5EF4-FFF2-40B4-BE49-F238E27FC236}">
                <a16:creationId xmlns:a16="http://schemas.microsoft.com/office/drawing/2014/main" id="{8A01E9C7-BBB7-FE81-8E58-A6E1D516A5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21">
            <a:extLst>
              <a:ext uri="{FF2B5EF4-FFF2-40B4-BE49-F238E27FC236}">
                <a16:creationId xmlns:a16="http://schemas.microsoft.com/office/drawing/2014/main" id="{FB18CBA1-D27C-4623-193D-E9D278509AA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22">
            <a:extLst>
              <a:ext uri="{FF2B5EF4-FFF2-40B4-BE49-F238E27FC236}">
                <a16:creationId xmlns:a16="http://schemas.microsoft.com/office/drawing/2014/main" id="{D3513D8C-F1E8-9834-B270-2C4F2E8B67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23">
            <a:extLst>
              <a:ext uri="{FF2B5EF4-FFF2-40B4-BE49-F238E27FC236}">
                <a16:creationId xmlns:a16="http://schemas.microsoft.com/office/drawing/2014/main" id="{202814F3-333C-3182-57F3-C048A6B9B8D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7646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24">
            <a:extLst>
              <a:ext uri="{FF2B5EF4-FFF2-40B4-BE49-F238E27FC236}">
                <a16:creationId xmlns:a16="http://schemas.microsoft.com/office/drawing/2014/main" id="{E504C215-8701-95F4-8BA8-C68BF6DFDE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25">
            <a:extLst>
              <a:ext uri="{FF2B5EF4-FFF2-40B4-BE49-F238E27FC236}">
                <a16:creationId xmlns:a16="http://schemas.microsoft.com/office/drawing/2014/main" id="{3129BD2F-3A09-3409-47E7-A0BE8685C68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26">
            <a:extLst>
              <a:ext uri="{FF2B5EF4-FFF2-40B4-BE49-F238E27FC236}">
                <a16:creationId xmlns:a16="http://schemas.microsoft.com/office/drawing/2014/main" id="{602B1AD3-DA96-0CED-E824-1FA935D1D5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27">
            <a:extLst>
              <a:ext uri="{FF2B5EF4-FFF2-40B4-BE49-F238E27FC236}">
                <a16:creationId xmlns:a16="http://schemas.microsoft.com/office/drawing/2014/main" id="{65D12FCC-1799-1BC9-29C8-81A3EBEDB21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6081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28">
            <a:extLst>
              <a:ext uri="{FF2B5EF4-FFF2-40B4-BE49-F238E27FC236}">
                <a16:creationId xmlns:a16="http://schemas.microsoft.com/office/drawing/2014/main" id="{3A398F69-FC5B-E8F1-C9E0-52F81FADC59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29">
            <a:extLst>
              <a:ext uri="{FF2B5EF4-FFF2-40B4-BE49-F238E27FC236}">
                <a16:creationId xmlns:a16="http://schemas.microsoft.com/office/drawing/2014/main" id="{7A296FB4-A416-1A74-B4C3-FE9B01DD2D4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30">
            <a:extLst>
              <a:ext uri="{FF2B5EF4-FFF2-40B4-BE49-F238E27FC236}">
                <a16:creationId xmlns:a16="http://schemas.microsoft.com/office/drawing/2014/main" id="{B42EBDD4-1BB1-A631-56A8-189583AB62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31">
            <a:extLst>
              <a:ext uri="{FF2B5EF4-FFF2-40B4-BE49-F238E27FC236}">
                <a16:creationId xmlns:a16="http://schemas.microsoft.com/office/drawing/2014/main" id="{CFE7BC89-FBCB-F3B9-6861-027C3DEF9F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7120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32">
            <a:extLst>
              <a:ext uri="{FF2B5EF4-FFF2-40B4-BE49-F238E27FC236}">
                <a16:creationId xmlns:a16="http://schemas.microsoft.com/office/drawing/2014/main" id="{89D515AE-A6C7-BDA6-0717-0861034A44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33">
            <a:extLst>
              <a:ext uri="{FF2B5EF4-FFF2-40B4-BE49-F238E27FC236}">
                <a16:creationId xmlns:a16="http://schemas.microsoft.com/office/drawing/2014/main" id="{A6E8B04E-D570-6E55-7910-BD393DE6584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34">
            <a:extLst>
              <a:ext uri="{FF2B5EF4-FFF2-40B4-BE49-F238E27FC236}">
                <a16:creationId xmlns:a16="http://schemas.microsoft.com/office/drawing/2014/main" id="{92F624C3-8C77-2E8D-6B47-A23D314032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35">
            <a:extLst>
              <a:ext uri="{FF2B5EF4-FFF2-40B4-BE49-F238E27FC236}">
                <a16:creationId xmlns:a16="http://schemas.microsoft.com/office/drawing/2014/main" id="{0B110A31-06B7-A03D-BA17-69269D4AA7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0353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36">
            <a:extLst>
              <a:ext uri="{FF2B5EF4-FFF2-40B4-BE49-F238E27FC236}">
                <a16:creationId xmlns:a16="http://schemas.microsoft.com/office/drawing/2014/main" id="{DF4DFAC0-104A-E691-7709-AF3BE0F6BA8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37">
            <a:extLst>
              <a:ext uri="{FF2B5EF4-FFF2-40B4-BE49-F238E27FC236}">
                <a16:creationId xmlns:a16="http://schemas.microsoft.com/office/drawing/2014/main" id="{B86398F0-D154-549D-6C89-0245EB59D9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38">
            <a:extLst>
              <a:ext uri="{FF2B5EF4-FFF2-40B4-BE49-F238E27FC236}">
                <a16:creationId xmlns:a16="http://schemas.microsoft.com/office/drawing/2014/main" id="{9F7681B5-D873-58AA-642F-4E0B2D3A9F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39">
            <a:extLst>
              <a:ext uri="{FF2B5EF4-FFF2-40B4-BE49-F238E27FC236}">
                <a16:creationId xmlns:a16="http://schemas.microsoft.com/office/drawing/2014/main" id="{16E57EC1-DCDB-D2EF-B9A1-9AA394354E3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8621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40">
            <a:extLst>
              <a:ext uri="{FF2B5EF4-FFF2-40B4-BE49-F238E27FC236}">
                <a16:creationId xmlns:a16="http://schemas.microsoft.com/office/drawing/2014/main" id="{E4825DED-80A5-069F-4810-436C103E431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41">
            <a:extLst>
              <a:ext uri="{FF2B5EF4-FFF2-40B4-BE49-F238E27FC236}">
                <a16:creationId xmlns:a16="http://schemas.microsoft.com/office/drawing/2014/main" id="{8F72FC28-07C3-6100-8793-8910F61551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42">
            <a:extLst>
              <a:ext uri="{FF2B5EF4-FFF2-40B4-BE49-F238E27FC236}">
                <a16:creationId xmlns:a16="http://schemas.microsoft.com/office/drawing/2014/main" id="{5CAAE680-DBD6-B85B-A02D-FCA0A3C00D4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43">
            <a:extLst>
              <a:ext uri="{FF2B5EF4-FFF2-40B4-BE49-F238E27FC236}">
                <a16:creationId xmlns:a16="http://schemas.microsoft.com/office/drawing/2014/main" id="{03AB2EFC-1DAC-0EAF-BAA7-F16DA69CBF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01998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44">
            <a:extLst>
              <a:ext uri="{FF2B5EF4-FFF2-40B4-BE49-F238E27FC236}">
                <a16:creationId xmlns:a16="http://schemas.microsoft.com/office/drawing/2014/main" id="{F984ED7C-C916-4585-BD22-D26994F620C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45">
            <a:extLst>
              <a:ext uri="{FF2B5EF4-FFF2-40B4-BE49-F238E27FC236}">
                <a16:creationId xmlns:a16="http://schemas.microsoft.com/office/drawing/2014/main" id="{D7791E3E-88AC-20FF-A245-D63A02C9B4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46">
            <a:extLst>
              <a:ext uri="{FF2B5EF4-FFF2-40B4-BE49-F238E27FC236}">
                <a16:creationId xmlns:a16="http://schemas.microsoft.com/office/drawing/2014/main" id="{DF7E219A-5BB8-924B-A0EF-51F5A9B389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47">
            <a:extLst>
              <a:ext uri="{FF2B5EF4-FFF2-40B4-BE49-F238E27FC236}">
                <a16:creationId xmlns:a16="http://schemas.microsoft.com/office/drawing/2014/main" id="{D4A626B5-AE4B-8F78-125F-BCB28033E1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1191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49">
            <a:extLst>
              <a:ext uri="{FF2B5EF4-FFF2-40B4-BE49-F238E27FC236}">
                <a16:creationId xmlns:a16="http://schemas.microsoft.com/office/drawing/2014/main" id="{958CF97D-D156-1211-E973-4EE30A38171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50">
            <a:extLst>
              <a:ext uri="{FF2B5EF4-FFF2-40B4-BE49-F238E27FC236}">
                <a16:creationId xmlns:a16="http://schemas.microsoft.com/office/drawing/2014/main" id="{1655EDA0-A174-73B9-4678-6A050E13A9E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51">
            <a:extLst>
              <a:ext uri="{FF2B5EF4-FFF2-40B4-BE49-F238E27FC236}">
                <a16:creationId xmlns:a16="http://schemas.microsoft.com/office/drawing/2014/main" id="{D994D996-C52C-3A09-B8F7-0EDA7430CEB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52">
            <a:extLst>
              <a:ext uri="{FF2B5EF4-FFF2-40B4-BE49-F238E27FC236}">
                <a16:creationId xmlns:a16="http://schemas.microsoft.com/office/drawing/2014/main" id="{C5CFCF39-6DB1-6139-D18C-4C1AF683AE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4022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53">
            <a:extLst>
              <a:ext uri="{FF2B5EF4-FFF2-40B4-BE49-F238E27FC236}">
                <a16:creationId xmlns:a16="http://schemas.microsoft.com/office/drawing/2014/main" id="{20A4D6F0-E06B-A3FB-3A2F-E8363CF315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54">
            <a:extLst>
              <a:ext uri="{FF2B5EF4-FFF2-40B4-BE49-F238E27FC236}">
                <a16:creationId xmlns:a16="http://schemas.microsoft.com/office/drawing/2014/main" id="{30E415D5-0469-B62A-D539-F1BDC167F3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55">
            <a:extLst>
              <a:ext uri="{FF2B5EF4-FFF2-40B4-BE49-F238E27FC236}">
                <a16:creationId xmlns:a16="http://schemas.microsoft.com/office/drawing/2014/main" id="{4A2E95DB-91F5-6EDE-6017-27FF45BB191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56">
            <a:extLst>
              <a:ext uri="{FF2B5EF4-FFF2-40B4-BE49-F238E27FC236}">
                <a16:creationId xmlns:a16="http://schemas.microsoft.com/office/drawing/2014/main" id="{B84C7346-C387-9AC8-58DA-CB5840C082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6498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57">
            <a:extLst>
              <a:ext uri="{FF2B5EF4-FFF2-40B4-BE49-F238E27FC236}">
                <a16:creationId xmlns:a16="http://schemas.microsoft.com/office/drawing/2014/main" id="{A4D26793-C16D-27B7-7FE8-AD3FE48B7D4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58">
            <a:extLst>
              <a:ext uri="{FF2B5EF4-FFF2-40B4-BE49-F238E27FC236}">
                <a16:creationId xmlns:a16="http://schemas.microsoft.com/office/drawing/2014/main" id="{E7E2A76E-D09F-85C0-1663-2975DC1C21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59">
            <a:extLst>
              <a:ext uri="{FF2B5EF4-FFF2-40B4-BE49-F238E27FC236}">
                <a16:creationId xmlns:a16="http://schemas.microsoft.com/office/drawing/2014/main" id="{935F33B1-80B4-F60A-5263-9D13C13D22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60">
            <a:extLst>
              <a:ext uri="{FF2B5EF4-FFF2-40B4-BE49-F238E27FC236}">
                <a16:creationId xmlns:a16="http://schemas.microsoft.com/office/drawing/2014/main" id="{A2587CBF-68E0-4FF1-B45A-4447E3D79B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6550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61">
            <a:extLst>
              <a:ext uri="{FF2B5EF4-FFF2-40B4-BE49-F238E27FC236}">
                <a16:creationId xmlns:a16="http://schemas.microsoft.com/office/drawing/2014/main" id="{8BFCE7E8-C103-F96D-48E5-A33D550002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62">
            <a:extLst>
              <a:ext uri="{FF2B5EF4-FFF2-40B4-BE49-F238E27FC236}">
                <a16:creationId xmlns:a16="http://schemas.microsoft.com/office/drawing/2014/main" id="{C4939E12-E143-95EB-E05C-15554FCE7F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63">
            <a:extLst>
              <a:ext uri="{FF2B5EF4-FFF2-40B4-BE49-F238E27FC236}">
                <a16:creationId xmlns:a16="http://schemas.microsoft.com/office/drawing/2014/main" id="{9E442089-9868-4114-5752-3F8EDD3BDD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64">
            <a:extLst>
              <a:ext uri="{FF2B5EF4-FFF2-40B4-BE49-F238E27FC236}">
                <a16:creationId xmlns:a16="http://schemas.microsoft.com/office/drawing/2014/main" id="{311BD86B-AB8A-C304-5966-259CB0A1F17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9148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65">
            <a:extLst>
              <a:ext uri="{FF2B5EF4-FFF2-40B4-BE49-F238E27FC236}">
                <a16:creationId xmlns:a16="http://schemas.microsoft.com/office/drawing/2014/main" id="{EBB4E6F7-0FBC-84FF-8544-112803CFE1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66">
            <a:extLst>
              <a:ext uri="{FF2B5EF4-FFF2-40B4-BE49-F238E27FC236}">
                <a16:creationId xmlns:a16="http://schemas.microsoft.com/office/drawing/2014/main" id="{4435D38B-3643-C2AD-EDB8-0A4555EF68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10" name="Picture 9" descr="IMG_9270">
            <a:extLst>
              <a:ext uri="{FF2B5EF4-FFF2-40B4-BE49-F238E27FC236}">
                <a16:creationId xmlns:a16="http://schemas.microsoft.com/office/drawing/2014/main" id="{5445F9AE-A6A9-287F-CFDA-9790A28AEC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  <p:pic>
        <p:nvPicPr>
          <p:cNvPr id="11" name="Picture 10" descr="IMG_9271">
            <a:extLst>
              <a:ext uri="{FF2B5EF4-FFF2-40B4-BE49-F238E27FC236}">
                <a16:creationId xmlns:a16="http://schemas.microsoft.com/office/drawing/2014/main" id="{7D11419F-E4CA-5182-8935-E5DCBB6B5A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582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72">
            <a:extLst>
              <a:ext uri="{FF2B5EF4-FFF2-40B4-BE49-F238E27FC236}">
                <a16:creationId xmlns:a16="http://schemas.microsoft.com/office/drawing/2014/main" id="{30A64BF2-332A-E71F-2BB4-5097AF66140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73">
            <a:extLst>
              <a:ext uri="{FF2B5EF4-FFF2-40B4-BE49-F238E27FC236}">
                <a16:creationId xmlns:a16="http://schemas.microsoft.com/office/drawing/2014/main" id="{EE97684A-CC93-56A3-8C95-354AF6DA657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74">
            <a:extLst>
              <a:ext uri="{FF2B5EF4-FFF2-40B4-BE49-F238E27FC236}">
                <a16:creationId xmlns:a16="http://schemas.microsoft.com/office/drawing/2014/main" id="{92ABD6CA-50BF-AF0F-3091-0DC7EA5245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75">
            <a:extLst>
              <a:ext uri="{FF2B5EF4-FFF2-40B4-BE49-F238E27FC236}">
                <a16:creationId xmlns:a16="http://schemas.microsoft.com/office/drawing/2014/main" id="{90E01561-8A59-6A0C-2727-A991515D40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3219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76">
            <a:extLst>
              <a:ext uri="{FF2B5EF4-FFF2-40B4-BE49-F238E27FC236}">
                <a16:creationId xmlns:a16="http://schemas.microsoft.com/office/drawing/2014/main" id="{33ACE5C2-45B6-86B2-A7EC-C267DD773DB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77">
            <a:extLst>
              <a:ext uri="{FF2B5EF4-FFF2-40B4-BE49-F238E27FC236}">
                <a16:creationId xmlns:a16="http://schemas.microsoft.com/office/drawing/2014/main" id="{0595E4E6-3EAE-EA24-3BC1-2F2E3295DB7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78">
            <a:extLst>
              <a:ext uri="{FF2B5EF4-FFF2-40B4-BE49-F238E27FC236}">
                <a16:creationId xmlns:a16="http://schemas.microsoft.com/office/drawing/2014/main" id="{51EFFC50-6F56-7B25-B8CD-EA012B6ABA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79">
            <a:extLst>
              <a:ext uri="{FF2B5EF4-FFF2-40B4-BE49-F238E27FC236}">
                <a16:creationId xmlns:a16="http://schemas.microsoft.com/office/drawing/2014/main" id="{1A1A4A9C-8B86-38F4-8436-1327A59F467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1218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80">
            <a:extLst>
              <a:ext uri="{FF2B5EF4-FFF2-40B4-BE49-F238E27FC236}">
                <a16:creationId xmlns:a16="http://schemas.microsoft.com/office/drawing/2014/main" id="{D1DA9A89-0753-D877-E9CC-E57BA37188C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81">
            <a:extLst>
              <a:ext uri="{FF2B5EF4-FFF2-40B4-BE49-F238E27FC236}">
                <a16:creationId xmlns:a16="http://schemas.microsoft.com/office/drawing/2014/main" id="{F24C9058-8419-9230-A86B-B6BB5F3CDF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82">
            <a:extLst>
              <a:ext uri="{FF2B5EF4-FFF2-40B4-BE49-F238E27FC236}">
                <a16:creationId xmlns:a16="http://schemas.microsoft.com/office/drawing/2014/main" id="{A166849A-7D0E-23B0-71EE-7CACB652C03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83">
            <a:extLst>
              <a:ext uri="{FF2B5EF4-FFF2-40B4-BE49-F238E27FC236}">
                <a16:creationId xmlns:a16="http://schemas.microsoft.com/office/drawing/2014/main" id="{0F871BF7-55AA-F84A-1FAF-7416F15076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5517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84">
            <a:extLst>
              <a:ext uri="{FF2B5EF4-FFF2-40B4-BE49-F238E27FC236}">
                <a16:creationId xmlns:a16="http://schemas.microsoft.com/office/drawing/2014/main" id="{0EDE047A-D3F0-4A48-83CF-5A9B6CA0449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85">
            <a:extLst>
              <a:ext uri="{FF2B5EF4-FFF2-40B4-BE49-F238E27FC236}">
                <a16:creationId xmlns:a16="http://schemas.microsoft.com/office/drawing/2014/main" id="{3A712FAA-8092-B812-C1DF-64E90D5D81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86">
            <a:extLst>
              <a:ext uri="{FF2B5EF4-FFF2-40B4-BE49-F238E27FC236}">
                <a16:creationId xmlns:a16="http://schemas.microsoft.com/office/drawing/2014/main" id="{C9C209CC-E77B-41B1-3ACA-60D633F7DD9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87">
            <a:extLst>
              <a:ext uri="{FF2B5EF4-FFF2-40B4-BE49-F238E27FC236}">
                <a16:creationId xmlns:a16="http://schemas.microsoft.com/office/drawing/2014/main" id="{946C8D08-DF4C-457D-3F57-27F62BAE6D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5239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88">
            <a:extLst>
              <a:ext uri="{FF2B5EF4-FFF2-40B4-BE49-F238E27FC236}">
                <a16:creationId xmlns:a16="http://schemas.microsoft.com/office/drawing/2014/main" id="{5DA0B2F5-155E-1FB9-306C-FFA80CB4BDC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89">
            <a:extLst>
              <a:ext uri="{FF2B5EF4-FFF2-40B4-BE49-F238E27FC236}">
                <a16:creationId xmlns:a16="http://schemas.microsoft.com/office/drawing/2014/main" id="{1CE5B7AC-2776-712C-07DF-571C7F9FDE2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90">
            <a:extLst>
              <a:ext uri="{FF2B5EF4-FFF2-40B4-BE49-F238E27FC236}">
                <a16:creationId xmlns:a16="http://schemas.microsoft.com/office/drawing/2014/main" id="{537C13D5-D133-A918-E945-DA067595933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91">
            <a:extLst>
              <a:ext uri="{FF2B5EF4-FFF2-40B4-BE49-F238E27FC236}">
                <a16:creationId xmlns:a16="http://schemas.microsoft.com/office/drawing/2014/main" id="{279E6F86-8DC4-6FF8-B4D3-FE39762203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501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92">
            <a:extLst>
              <a:ext uri="{FF2B5EF4-FFF2-40B4-BE49-F238E27FC236}">
                <a16:creationId xmlns:a16="http://schemas.microsoft.com/office/drawing/2014/main" id="{D65D1018-D9F6-D426-A253-28D4DD575C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93">
            <a:extLst>
              <a:ext uri="{FF2B5EF4-FFF2-40B4-BE49-F238E27FC236}">
                <a16:creationId xmlns:a16="http://schemas.microsoft.com/office/drawing/2014/main" id="{FE3E0596-A343-B227-CCCA-AFB8180D764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94">
            <a:extLst>
              <a:ext uri="{FF2B5EF4-FFF2-40B4-BE49-F238E27FC236}">
                <a16:creationId xmlns:a16="http://schemas.microsoft.com/office/drawing/2014/main" id="{B8B26BA0-01D2-1BB4-7B14-4A3A3A1D94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295">
            <a:extLst>
              <a:ext uri="{FF2B5EF4-FFF2-40B4-BE49-F238E27FC236}">
                <a16:creationId xmlns:a16="http://schemas.microsoft.com/office/drawing/2014/main" id="{31923CDF-232F-11FE-AD63-FC56DBAB131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7373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296">
            <a:extLst>
              <a:ext uri="{FF2B5EF4-FFF2-40B4-BE49-F238E27FC236}">
                <a16:creationId xmlns:a16="http://schemas.microsoft.com/office/drawing/2014/main" id="{C0E5083A-F5E4-B178-B125-06424CC05C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298">
            <a:extLst>
              <a:ext uri="{FF2B5EF4-FFF2-40B4-BE49-F238E27FC236}">
                <a16:creationId xmlns:a16="http://schemas.microsoft.com/office/drawing/2014/main" id="{974065FF-9F57-9B22-4C15-18F7407E95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299">
            <a:extLst>
              <a:ext uri="{FF2B5EF4-FFF2-40B4-BE49-F238E27FC236}">
                <a16:creationId xmlns:a16="http://schemas.microsoft.com/office/drawing/2014/main" id="{F546D5EE-725E-961E-4DFA-EE221EBFA5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300">
            <a:extLst>
              <a:ext uri="{FF2B5EF4-FFF2-40B4-BE49-F238E27FC236}">
                <a16:creationId xmlns:a16="http://schemas.microsoft.com/office/drawing/2014/main" id="{0A0B97CD-0922-1B4F-5F73-B97340FFCC3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6383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301">
            <a:extLst>
              <a:ext uri="{FF2B5EF4-FFF2-40B4-BE49-F238E27FC236}">
                <a16:creationId xmlns:a16="http://schemas.microsoft.com/office/drawing/2014/main" id="{9379C949-C5D8-A45B-E2B7-93370AF2D3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302">
            <a:extLst>
              <a:ext uri="{FF2B5EF4-FFF2-40B4-BE49-F238E27FC236}">
                <a16:creationId xmlns:a16="http://schemas.microsoft.com/office/drawing/2014/main" id="{9027B6FF-4112-1C56-9AFD-A7E9472047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303">
            <a:extLst>
              <a:ext uri="{FF2B5EF4-FFF2-40B4-BE49-F238E27FC236}">
                <a16:creationId xmlns:a16="http://schemas.microsoft.com/office/drawing/2014/main" id="{7CC2D62B-93D1-3816-AE9B-1F25D5A8F3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305">
            <a:extLst>
              <a:ext uri="{FF2B5EF4-FFF2-40B4-BE49-F238E27FC236}">
                <a16:creationId xmlns:a16="http://schemas.microsoft.com/office/drawing/2014/main" id="{A3BD34ED-D6E1-3DF0-A480-D5E3A63A3A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1333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306">
            <a:extLst>
              <a:ext uri="{FF2B5EF4-FFF2-40B4-BE49-F238E27FC236}">
                <a16:creationId xmlns:a16="http://schemas.microsoft.com/office/drawing/2014/main" id="{44ACC8FD-48A6-9102-C7A8-CEEAFDAAC78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307">
            <a:extLst>
              <a:ext uri="{FF2B5EF4-FFF2-40B4-BE49-F238E27FC236}">
                <a16:creationId xmlns:a16="http://schemas.microsoft.com/office/drawing/2014/main" id="{8DBF00E6-3789-1EAC-E608-6AE0CB82983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308">
            <a:extLst>
              <a:ext uri="{FF2B5EF4-FFF2-40B4-BE49-F238E27FC236}">
                <a16:creationId xmlns:a16="http://schemas.microsoft.com/office/drawing/2014/main" id="{29CC4942-45DB-A202-5EDB-566CCA3475B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309">
            <a:extLst>
              <a:ext uri="{FF2B5EF4-FFF2-40B4-BE49-F238E27FC236}">
                <a16:creationId xmlns:a16="http://schemas.microsoft.com/office/drawing/2014/main" id="{09A8BC14-033B-6561-5446-AD75B0C27AF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1647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310">
            <a:extLst>
              <a:ext uri="{FF2B5EF4-FFF2-40B4-BE49-F238E27FC236}">
                <a16:creationId xmlns:a16="http://schemas.microsoft.com/office/drawing/2014/main" id="{1F6B8275-A01E-D523-E0D4-B3E699A70D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311">
            <a:extLst>
              <a:ext uri="{FF2B5EF4-FFF2-40B4-BE49-F238E27FC236}">
                <a16:creationId xmlns:a16="http://schemas.microsoft.com/office/drawing/2014/main" id="{AB1B1680-3D9C-DBDC-C431-823F57A0E59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312">
            <a:extLst>
              <a:ext uri="{FF2B5EF4-FFF2-40B4-BE49-F238E27FC236}">
                <a16:creationId xmlns:a16="http://schemas.microsoft.com/office/drawing/2014/main" id="{482F2A4B-B74E-CCE8-F738-C6F6937A284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313">
            <a:extLst>
              <a:ext uri="{FF2B5EF4-FFF2-40B4-BE49-F238E27FC236}">
                <a16:creationId xmlns:a16="http://schemas.microsoft.com/office/drawing/2014/main" id="{F78B5B89-100B-B47A-F342-C13250D5588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7730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314">
            <a:extLst>
              <a:ext uri="{FF2B5EF4-FFF2-40B4-BE49-F238E27FC236}">
                <a16:creationId xmlns:a16="http://schemas.microsoft.com/office/drawing/2014/main" id="{EA9F4264-9E1E-F39D-1311-FB0C85EF77E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315">
            <a:extLst>
              <a:ext uri="{FF2B5EF4-FFF2-40B4-BE49-F238E27FC236}">
                <a16:creationId xmlns:a16="http://schemas.microsoft.com/office/drawing/2014/main" id="{65482AA5-289A-9B01-3958-6AE01BB7207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316">
            <a:extLst>
              <a:ext uri="{FF2B5EF4-FFF2-40B4-BE49-F238E27FC236}">
                <a16:creationId xmlns:a16="http://schemas.microsoft.com/office/drawing/2014/main" id="{CD3F8604-C558-F2FD-CF99-CB573BD7B24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317">
            <a:extLst>
              <a:ext uri="{FF2B5EF4-FFF2-40B4-BE49-F238E27FC236}">
                <a16:creationId xmlns:a16="http://schemas.microsoft.com/office/drawing/2014/main" id="{0D9EB979-C078-8CE5-C024-59724F68C0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4787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318">
            <a:extLst>
              <a:ext uri="{FF2B5EF4-FFF2-40B4-BE49-F238E27FC236}">
                <a16:creationId xmlns:a16="http://schemas.microsoft.com/office/drawing/2014/main" id="{373B0A42-1E82-8B6D-A8AE-351DE957A3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319">
            <a:extLst>
              <a:ext uri="{FF2B5EF4-FFF2-40B4-BE49-F238E27FC236}">
                <a16:creationId xmlns:a16="http://schemas.microsoft.com/office/drawing/2014/main" id="{C0B74303-2771-AD18-E12A-68CC0D3C4D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320">
            <a:extLst>
              <a:ext uri="{FF2B5EF4-FFF2-40B4-BE49-F238E27FC236}">
                <a16:creationId xmlns:a16="http://schemas.microsoft.com/office/drawing/2014/main" id="{960675AA-A74D-4E14-A3AD-9432A04A97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321">
            <a:extLst>
              <a:ext uri="{FF2B5EF4-FFF2-40B4-BE49-F238E27FC236}">
                <a16:creationId xmlns:a16="http://schemas.microsoft.com/office/drawing/2014/main" id="{BA062DF9-1970-0E55-2E53-FF7CD0B2D1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1316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322">
            <a:extLst>
              <a:ext uri="{FF2B5EF4-FFF2-40B4-BE49-F238E27FC236}">
                <a16:creationId xmlns:a16="http://schemas.microsoft.com/office/drawing/2014/main" id="{443CCA60-DF2A-942E-02FB-23E3F47E58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323">
            <a:extLst>
              <a:ext uri="{FF2B5EF4-FFF2-40B4-BE49-F238E27FC236}">
                <a16:creationId xmlns:a16="http://schemas.microsoft.com/office/drawing/2014/main" id="{1E35F30F-C43F-4745-61A7-EB1B3B8FB4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324">
            <a:extLst>
              <a:ext uri="{FF2B5EF4-FFF2-40B4-BE49-F238E27FC236}">
                <a16:creationId xmlns:a16="http://schemas.microsoft.com/office/drawing/2014/main" id="{B0907D1F-A285-4277-390A-BE24AF3F16F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325">
            <a:extLst>
              <a:ext uri="{FF2B5EF4-FFF2-40B4-BE49-F238E27FC236}">
                <a16:creationId xmlns:a16="http://schemas.microsoft.com/office/drawing/2014/main" id="{BF9804E6-7D4F-2FE0-7829-65E19E2ED24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2243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326">
            <a:extLst>
              <a:ext uri="{FF2B5EF4-FFF2-40B4-BE49-F238E27FC236}">
                <a16:creationId xmlns:a16="http://schemas.microsoft.com/office/drawing/2014/main" id="{33955154-D770-817E-2FCE-41D044DEDF7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327">
            <a:extLst>
              <a:ext uri="{FF2B5EF4-FFF2-40B4-BE49-F238E27FC236}">
                <a16:creationId xmlns:a16="http://schemas.microsoft.com/office/drawing/2014/main" id="{8E951503-8851-49FF-8662-11F1F9C9B0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328">
            <a:extLst>
              <a:ext uri="{FF2B5EF4-FFF2-40B4-BE49-F238E27FC236}">
                <a16:creationId xmlns:a16="http://schemas.microsoft.com/office/drawing/2014/main" id="{27AB841E-3D9C-F017-3F27-5F7BECD308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329">
            <a:extLst>
              <a:ext uri="{FF2B5EF4-FFF2-40B4-BE49-F238E27FC236}">
                <a16:creationId xmlns:a16="http://schemas.microsoft.com/office/drawing/2014/main" id="{FEAB65FF-CF27-B2A7-F7D2-4833DCA6FA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1160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330">
            <a:extLst>
              <a:ext uri="{FF2B5EF4-FFF2-40B4-BE49-F238E27FC236}">
                <a16:creationId xmlns:a16="http://schemas.microsoft.com/office/drawing/2014/main" id="{083FA298-93D9-8E38-DC50-475CD2A7BDC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331">
            <a:extLst>
              <a:ext uri="{FF2B5EF4-FFF2-40B4-BE49-F238E27FC236}">
                <a16:creationId xmlns:a16="http://schemas.microsoft.com/office/drawing/2014/main" id="{B8EEFBEC-F98B-E95D-68E2-5E81951E6A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332">
            <a:extLst>
              <a:ext uri="{FF2B5EF4-FFF2-40B4-BE49-F238E27FC236}">
                <a16:creationId xmlns:a16="http://schemas.microsoft.com/office/drawing/2014/main" id="{683B7162-0B55-EB45-9577-D99CB9A4EC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333">
            <a:extLst>
              <a:ext uri="{FF2B5EF4-FFF2-40B4-BE49-F238E27FC236}">
                <a16:creationId xmlns:a16="http://schemas.microsoft.com/office/drawing/2014/main" id="{AFDD4F5C-ED4A-1B56-C89F-D05F8AA20D4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9635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334">
            <a:extLst>
              <a:ext uri="{FF2B5EF4-FFF2-40B4-BE49-F238E27FC236}">
                <a16:creationId xmlns:a16="http://schemas.microsoft.com/office/drawing/2014/main" id="{E6926280-21AD-32C9-C152-AD7E31EE27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335">
            <a:extLst>
              <a:ext uri="{FF2B5EF4-FFF2-40B4-BE49-F238E27FC236}">
                <a16:creationId xmlns:a16="http://schemas.microsoft.com/office/drawing/2014/main" id="{D6CFBCBC-5AD8-CF15-B709-1BB127B0B9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336">
            <a:extLst>
              <a:ext uri="{FF2B5EF4-FFF2-40B4-BE49-F238E27FC236}">
                <a16:creationId xmlns:a16="http://schemas.microsoft.com/office/drawing/2014/main" id="{41852479-8155-F3D2-5BE1-C9FAF05203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9337">
            <a:extLst>
              <a:ext uri="{FF2B5EF4-FFF2-40B4-BE49-F238E27FC236}">
                <a16:creationId xmlns:a16="http://schemas.microsoft.com/office/drawing/2014/main" id="{7D8EB021-DD73-809C-3A4C-8F9E71FC66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4999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9338">
            <a:extLst>
              <a:ext uri="{FF2B5EF4-FFF2-40B4-BE49-F238E27FC236}">
                <a16:creationId xmlns:a16="http://schemas.microsoft.com/office/drawing/2014/main" id="{DAC783FF-F75E-B135-E1F2-10FBA494C4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9339">
            <a:extLst>
              <a:ext uri="{FF2B5EF4-FFF2-40B4-BE49-F238E27FC236}">
                <a16:creationId xmlns:a16="http://schemas.microsoft.com/office/drawing/2014/main" id="{D7AC9DCD-D3E8-7BEA-9B07-5CA90EEA9B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9340">
            <a:extLst>
              <a:ext uri="{FF2B5EF4-FFF2-40B4-BE49-F238E27FC236}">
                <a16:creationId xmlns:a16="http://schemas.microsoft.com/office/drawing/2014/main" id="{8382B0B1-9DA5-3FF8-1392-4F21ABCEA0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10" name="Picture 9" descr="IMG_9343">
            <a:extLst>
              <a:ext uri="{FF2B5EF4-FFF2-40B4-BE49-F238E27FC236}">
                <a16:creationId xmlns:a16="http://schemas.microsoft.com/office/drawing/2014/main" id="{3E4DB9CF-BE8E-5602-1C0E-850D29BF3B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95779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DC0EBC-F40C-1C1C-CF30-16B5F6342FE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1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3011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igital Blue Tunnel 16x9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4228E6B-D70C-44BB-A81F-A245495F61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Business digital blue tunnel presentation (widescreen)</Template>
  <TotalTime>13</TotalTime>
  <Words>12</Words>
  <Application>Microsoft Office PowerPoint</Application>
  <PresentationFormat>Custom</PresentationFormat>
  <Paragraphs>3</Paragraphs>
  <Slides>86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86</vt:i4>
      </vt:variant>
    </vt:vector>
  </HeadingPairs>
  <TitlesOfParts>
    <vt:vector size="89" baseType="lpstr">
      <vt:lpstr>Arial</vt:lpstr>
      <vt:lpstr>Corbel</vt:lpstr>
      <vt:lpstr>Digital Blue Tunnel 16x9</vt:lpstr>
      <vt:lpstr>Eukarya  Christian  Academy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STARBASE Winchester</cp:lastModifiedBy>
  <cp:revision>8</cp:revision>
  <dcterms:created xsi:type="dcterms:W3CDTF">2016-09-02T12:48:35Z</dcterms:created>
  <dcterms:modified xsi:type="dcterms:W3CDTF">2026-05-14T18:55:42Z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TC028952619991</vt:lpwstr>
  </property>
</Properties>
</file>