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95"/>
  </p:notesMasterIdLst>
  <p:handoutMasterIdLst>
    <p:handoutMasterId r:id="rId96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66" r:id="rId43"/>
    <p:sldId id="307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10" r:id="rId53"/>
    <p:sldId id="311" r:id="rId54"/>
    <p:sldId id="312" r:id="rId55"/>
    <p:sldId id="313" r:id="rId56"/>
    <p:sldId id="314" r:id="rId57"/>
    <p:sldId id="315" r:id="rId58"/>
    <p:sldId id="316" r:id="rId59"/>
    <p:sldId id="317" r:id="rId60"/>
    <p:sldId id="318" r:id="rId61"/>
    <p:sldId id="319" r:id="rId62"/>
    <p:sldId id="320" r:id="rId63"/>
    <p:sldId id="321" r:id="rId64"/>
    <p:sldId id="322" r:id="rId65"/>
    <p:sldId id="323" r:id="rId66"/>
    <p:sldId id="324" r:id="rId67"/>
    <p:sldId id="325" r:id="rId68"/>
    <p:sldId id="326" r:id="rId69"/>
    <p:sldId id="327" r:id="rId70"/>
    <p:sldId id="328" r:id="rId71"/>
    <p:sldId id="329" r:id="rId72"/>
    <p:sldId id="330" r:id="rId73"/>
    <p:sldId id="331" r:id="rId74"/>
    <p:sldId id="332" r:id="rId75"/>
    <p:sldId id="334" r:id="rId76"/>
    <p:sldId id="335" r:id="rId77"/>
    <p:sldId id="336" r:id="rId78"/>
    <p:sldId id="337" r:id="rId79"/>
    <p:sldId id="338" r:id="rId80"/>
    <p:sldId id="339" r:id="rId81"/>
    <p:sldId id="340" r:id="rId82"/>
    <p:sldId id="341" r:id="rId83"/>
    <p:sldId id="342" r:id="rId84"/>
    <p:sldId id="343" r:id="rId85"/>
    <p:sldId id="344" r:id="rId86"/>
    <p:sldId id="345" r:id="rId87"/>
    <p:sldId id="346" r:id="rId88"/>
    <p:sldId id="347" r:id="rId89"/>
    <p:sldId id="348" r:id="rId90"/>
    <p:sldId id="349" r:id="rId91"/>
    <p:sldId id="350" r:id="rId92"/>
    <p:sldId id="351" r:id="rId93"/>
    <p:sldId id="308" r:id="rId94"/>
  </p:sldIdLst>
  <p:sldSz cx="12188825" cy="6858000"/>
  <p:notesSz cx="6858000" cy="9144000"/>
  <p:custDataLst>
    <p:tags r:id="rId9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763" autoAdjust="0"/>
    <p:restoredTop sz="94629" autoAdjust="0"/>
  </p:normalViewPr>
  <p:slideViewPr>
    <p:cSldViewPr showGuides="1">
      <p:cViewPr varScale="1">
        <p:scale>
          <a:sx n="85" d="100"/>
          <a:sy n="85" d="100"/>
        </p:scale>
        <p:origin x="787" y="6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97" Type="http://schemas.openxmlformats.org/officeDocument/2006/relationships/tags" Target="tags/tag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notesMaster" Target="notesMasters/notesMaster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100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slide" Target="slides/slide91.xml"/><Relationship Id="rId98" Type="http://schemas.openxmlformats.org/officeDocument/2006/relationships/presProps" Target="pres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5/14/2026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jpeg"/><Relationship Id="rId4" Type="http://schemas.openxmlformats.org/officeDocument/2006/relationships/image" Target="../media/image10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6.jpeg"/><Relationship Id="rId4" Type="http://schemas.openxmlformats.org/officeDocument/2006/relationships/image" Target="../media/image12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8.jpeg"/><Relationship Id="rId4" Type="http://schemas.openxmlformats.org/officeDocument/2006/relationships/image" Target="../media/image15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2.jpeg"/><Relationship Id="rId4" Type="http://schemas.openxmlformats.org/officeDocument/2006/relationships/image" Target="../media/image1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6.jpeg"/><Relationship Id="rId4" Type="http://schemas.openxmlformats.org/officeDocument/2006/relationships/image" Target="../media/image165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5.jpeg"/><Relationship Id="rId4" Type="http://schemas.openxmlformats.org/officeDocument/2006/relationships/image" Target="../media/image174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7.jpeg"/><Relationship Id="rId4" Type="http://schemas.openxmlformats.org/officeDocument/2006/relationships/image" Target="../media/image18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1.jpeg"/><Relationship Id="rId4" Type="http://schemas.openxmlformats.org/officeDocument/2006/relationships/image" Target="../media/image19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5.jpeg"/><Relationship Id="rId4" Type="http://schemas.openxmlformats.org/officeDocument/2006/relationships/image" Target="../media/image194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9.jpeg"/><Relationship Id="rId4" Type="http://schemas.openxmlformats.org/officeDocument/2006/relationships/image" Target="../media/image198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3.jpeg"/><Relationship Id="rId4" Type="http://schemas.openxmlformats.org/officeDocument/2006/relationships/image" Target="../media/image202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7.jpeg"/><Relationship Id="rId4" Type="http://schemas.openxmlformats.org/officeDocument/2006/relationships/image" Target="../media/image20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1.jpeg"/><Relationship Id="rId4" Type="http://schemas.openxmlformats.org/officeDocument/2006/relationships/image" Target="../media/image210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5.jpeg"/><Relationship Id="rId4" Type="http://schemas.openxmlformats.org/officeDocument/2006/relationships/image" Target="../media/image214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3.jpeg"/><Relationship Id="rId4" Type="http://schemas.openxmlformats.org/officeDocument/2006/relationships/image" Target="../media/image222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jpeg"/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1.jpeg"/><Relationship Id="rId4" Type="http://schemas.openxmlformats.org/officeDocument/2006/relationships/image" Target="../media/image230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5.jpeg"/><Relationship Id="rId4" Type="http://schemas.openxmlformats.org/officeDocument/2006/relationships/image" Target="../media/image234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eg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9.jpeg"/><Relationship Id="rId4" Type="http://schemas.openxmlformats.org/officeDocument/2006/relationships/image" Target="../media/image238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jpeg"/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3.jpeg"/><Relationship Id="rId4" Type="http://schemas.openxmlformats.org/officeDocument/2006/relationships/image" Target="../media/image242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jpeg"/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7.jpeg"/><Relationship Id="rId4" Type="http://schemas.openxmlformats.org/officeDocument/2006/relationships/image" Target="../media/image246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jpeg"/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1.jpeg"/><Relationship Id="rId4" Type="http://schemas.openxmlformats.org/officeDocument/2006/relationships/image" Target="../media/image250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5.jpeg"/><Relationship Id="rId4" Type="http://schemas.openxmlformats.org/officeDocument/2006/relationships/image" Target="../media/image254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jpeg"/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9.jpeg"/><Relationship Id="rId4" Type="http://schemas.openxmlformats.org/officeDocument/2006/relationships/image" Target="../media/image258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eg"/><Relationship Id="rId2" Type="http://schemas.openxmlformats.org/officeDocument/2006/relationships/image" Target="../media/image26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3.jpeg"/><Relationship Id="rId4" Type="http://schemas.openxmlformats.org/officeDocument/2006/relationships/image" Target="../media/image262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5.jpeg"/><Relationship Id="rId2" Type="http://schemas.openxmlformats.org/officeDocument/2006/relationships/image" Target="../media/image26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7.jpeg"/><Relationship Id="rId4" Type="http://schemas.openxmlformats.org/officeDocument/2006/relationships/image" Target="../media/image266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jpeg"/><Relationship Id="rId2" Type="http://schemas.openxmlformats.org/officeDocument/2006/relationships/image" Target="../media/image2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1.jpeg"/><Relationship Id="rId4" Type="http://schemas.openxmlformats.org/officeDocument/2006/relationships/image" Target="../media/image270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jpeg"/><Relationship Id="rId2" Type="http://schemas.openxmlformats.org/officeDocument/2006/relationships/image" Target="../media/image2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5.jpeg"/><Relationship Id="rId4" Type="http://schemas.openxmlformats.org/officeDocument/2006/relationships/image" Target="../media/image274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jpeg"/><Relationship Id="rId2" Type="http://schemas.openxmlformats.org/officeDocument/2006/relationships/image" Target="../media/image2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9.jpeg"/><Relationship Id="rId4" Type="http://schemas.openxmlformats.org/officeDocument/2006/relationships/image" Target="../media/image278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1.jpeg"/><Relationship Id="rId2" Type="http://schemas.openxmlformats.org/officeDocument/2006/relationships/image" Target="../media/image2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3.jpeg"/><Relationship Id="rId4" Type="http://schemas.openxmlformats.org/officeDocument/2006/relationships/image" Target="../media/image282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jpeg"/><Relationship Id="rId2" Type="http://schemas.openxmlformats.org/officeDocument/2006/relationships/image" Target="../media/image2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7.jpeg"/><Relationship Id="rId4" Type="http://schemas.openxmlformats.org/officeDocument/2006/relationships/image" Target="../media/image286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9.jpeg"/><Relationship Id="rId2" Type="http://schemas.openxmlformats.org/officeDocument/2006/relationships/image" Target="../media/image2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1.jpeg"/><Relationship Id="rId4" Type="http://schemas.openxmlformats.org/officeDocument/2006/relationships/image" Target="../media/image290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3.jpeg"/><Relationship Id="rId2" Type="http://schemas.openxmlformats.org/officeDocument/2006/relationships/image" Target="../media/image2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5.jpeg"/><Relationship Id="rId4" Type="http://schemas.openxmlformats.org/officeDocument/2006/relationships/image" Target="../media/image294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jpeg"/><Relationship Id="rId2" Type="http://schemas.openxmlformats.org/officeDocument/2006/relationships/image" Target="../media/image2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9.jpeg"/><Relationship Id="rId4" Type="http://schemas.openxmlformats.org/officeDocument/2006/relationships/image" Target="../media/image298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1.jpeg"/><Relationship Id="rId2" Type="http://schemas.openxmlformats.org/officeDocument/2006/relationships/image" Target="../media/image3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3.jpeg"/><Relationship Id="rId4" Type="http://schemas.openxmlformats.org/officeDocument/2006/relationships/image" Target="../media/image302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5.jpeg"/><Relationship Id="rId2" Type="http://schemas.openxmlformats.org/officeDocument/2006/relationships/image" Target="../media/image3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7.jpeg"/><Relationship Id="rId4" Type="http://schemas.openxmlformats.org/officeDocument/2006/relationships/image" Target="../media/image306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jpeg"/><Relationship Id="rId2" Type="http://schemas.openxmlformats.org/officeDocument/2006/relationships/image" Target="../media/image3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1.jpeg"/><Relationship Id="rId4" Type="http://schemas.openxmlformats.org/officeDocument/2006/relationships/image" Target="../media/image310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3.jpeg"/><Relationship Id="rId2" Type="http://schemas.openxmlformats.org/officeDocument/2006/relationships/image" Target="../media/image3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5.jpeg"/><Relationship Id="rId4" Type="http://schemas.openxmlformats.org/officeDocument/2006/relationships/image" Target="../media/image314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7.jpeg"/><Relationship Id="rId2" Type="http://schemas.openxmlformats.org/officeDocument/2006/relationships/image" Target="../media/image3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9.jpeg"/><Relationship Id="rId4" Type="http://schemas.openxmlformats.org/officeDocument/2006/relationships/image" Target="../media/image318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jpeg"/><Relationship Id="rId2" Type="http://schemas.openxmlformats.org/officeDocument/2006/relationships/image" Target="../media/image3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3.jpeg"/><Relationship Id="rId4" Type="http://schemas.openxmlformats.org/officeDocument/2006/relationships/image" Target="../media/image322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5.jpeg"/><Relationship Id="rId2" Type="http://schemas.openxmlformats.org/officeDocument/2006/relationships/image" Target="../media/image3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7.jpeg"/><Relationship Id="rId4" Type="http://schemas.openxmlformats.org/officeDocument/2006/relationships/image" Target="../media/image326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9.jpeg"/><Relationship Id="rId2" Type="http://schemas.openxmlformats.org/officeDocument/2006/relationships/image" Target="../media/image3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1.jpeg"/><Relationship Id="rId4" Type="http://schemas.openxmlformats.org/officeDocument/2006/relationships/image" Target="../media/image330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3.jpeg"/><Relationship Id="rId2" Type="http://schemas.openxmlformats.org/officeDocument/2006/relationships/image" Target="../media/image3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5.jpeg"/><Relationship Id="rId4" Type="http://schemas.openxmlformats.org/officeDocument/2006/relationships/image" Target="../media/image334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7.jpeg"/><Relationship Id="rId2" Type="http://schemas.openxmlformats.org/officeDocument/2006/relationships/image" Target="../media/image3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9.jpeg"/><Relationship Id="rId4" Type="http://schemas.openxmlformats.org/officeDocument/2006/relationships/image" Target="../media/image338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1.jpeg"/><Relationship Id="rId2" Type="http://schemas.openxmlformats.org/officeDocument/2006/relationships/image" Target="../media/image3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3.jpeg"/><Relationship Id="rId4" Type="http://schemas.openxmlformats.org/officeDocument/2006/relationships/image" Target="../media/image342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5.jpeg"/><Relationship Id="rId2" Type="http://schemas.openxmlformats.org/officeDocument/2006/relationships/image" Target="../media/image3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7.jpeg"/><Relationship Id="rId4" Type="http://schemas.openxmlformats.org/officeDocument/2006/relationships/image" Target="../media/image346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9.jpeg"/><Relationship Id="rId2" Type="http://schemas.openxmlformats.org/officeDocument/2006/relationships/image" Target="../media/image3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1.jpeg"/><Relationship Id="rId4" Type="http://schemas.openxmlformats.org/officeDocument/2006/relationships/image" Target="../media/image350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.jpeg"/><Relationship Id="rId2" Type="http://schemas.openxmlformats.org/officeDocument/2006/relationships/image" Target="../media/image3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5.jpeg"/><Relationship Id="rId4" Type="http://schemas.openxmlformats.org/officeDocument/2006/relationships/image" Target="../media/image354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jpeg"/><Relationship Id="rId2" Type="http://schemas.openxmlformats.org/officeDocument/2006/relationships/image" Target="../media/image3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9.jpeg"/><Relationship Id="rId4" Type="http://schemas.openxmlformats.org/officeDocument/2006/relationships/image" Target="../media/image358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1.jpeg"/><Relationship Id="rId2" Type="http://schemas.openxmlformats.org/officeDocument/2006/relationships/image" Target="../media/image360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Eukarya</a:t>
            </a:r>
            <a:br>
              <a:rPr lang="en-US" dirty="0"/>
            </a:br>
            <a:r>
              <a:rPr lang="en-US" dirty="0"/>
              <a:t>Christian</a:t>
            </a:r>
            <a:br>
              <a:rPr lang="en-US" dirty="0"/>
            </a:br>
            <a:r>
              <a:rPr lang="en-US" dirty="0"/>
              <a:t>Academy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Accornero &amp; </a:t>
            </a:r>
            <a:r>
              <a:rPr lang="it-IT"/>
              <a:t>Captain Rusk</a:t>
            </a:r>
            <a:endParaRPr lang="it-IT" dirty="0"/>
          </a:p>
          <a:p>
            <a:r>
              <a:rPr lang="it-IT" dirty="0"/>
              <a:t>May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56">
            <a:extLst>
              <a:ext uri="{FF2B5EF4-FFF2-40B4-BE49-F238E27FC236}">
                <a16:creationId xmlns:a16="http://schemas.microsoft.com/office/drawing/2014/main" id="{13FA084A-B893-C879-5636-2BDFD08F39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57">
            <a:extLst>
              <a:ext uri="{FF2B5EF4-FFF2-40B4-BE49-F238E27FC236}">
                <a16:creationId xmlns:a16="http://schemas.microsoft.com/office/drawing/2014/main" id="{35A4DC84-2F57-E0F1-130A-4A3571C6E8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58">
            <a:extLst>
              <a:ext uri="{FF2B5EF4-FFF2-40B4-BE49-F238E27FC236}">
                <a16:creationId xmlns:a16="http://schemas.microsoft.com/office/drawing/2014/main" id="{6A59F265-6092-6CCF-1778-6AB853F15E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59">
            <a:extLst>
              <a:ext uri="{FF2B5EF4-FFF2-40B4-BE49-F238E27FC236}">
                <a16:creationId xmlns:a16="http://schemas.microsoft.com/office/drawing/2014/main" id="{2DA1D565-819F-6930-3B03-92C7CB3EA3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955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60">
            <a:extLst>
              <a:ext uri="{FF2B5EF4-FFF2-40B4-BE49-F238E27FC236}">
                <a16:creationId xmlns:a16="http://schemas.microsoft.com/office/drawing/2014/main" id="{28465156-0731-37A5-1667-CC99882FB4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61">
            <a:extLst>
              <a:ext uri="{FF2B5EF4-FFF2-40B4-BE49-F238E27FC236}">
                <a16:creationId xmlns:a16="http://schemas.microsoft.com/office/drawing/2014/main" id="{4B15FDDA-3553-A71E-AE8B-1CF36F3630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62">
            <a:extLst>
              <a:ext uri="{FF2B5EF4-FFF2-40B4-BE49-F238E27FC236}">
                <a16:creationId xmlns:a16="http://schemas.microsoft.com/office/drawing/2014/main" id="{AA4AE810-40D5-3F54-EEE9-804534B648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63">
            <a:extLst>
              <a:ext uri="{FF2B5EF4-FFF2-40B4-BE49-F238E27FC236}">
                <a16:creationId xmlns:a16="http://schemas.microsoft.com/office/drawing/2014/main" id="{01DCCDCB-819B-C761-46F4-BFB046844E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01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64">
            <a:extLst>
              <a:ext uri="{FF2B5EF4-FFF2-40B4-BE49-F238E27FC236}">
                <a16:creationId xmlns:a16="http://schemas.microsoft.com/office/drawing/2014/main" id="{25058203-ACD4-869B-8DD4-292187A787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65">
            <a:extLst>
              <a:ext uri="{FF2B5EF4-FFF2-40B4-BE49-F238E27FC236}">
                <a16:creationId xmlns:a16="http://schemas.microsoft.com/office/drawing/2014/main" id="{53367EEA-9EAE-43A3-E22A-CA7E3541E9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66">
            <a:extLst>
              <a:ext uri="{FF2B5EF4-FFF2-40B4-BE49-F238E27FC236}">
                <a16:creationId xmlns:a16="http://schemas.microsoft.com/office/drawing/2014/main" id="{F8C25024-3984-1407-FB4C-7D83EEE607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67">
            <a:extLst>
              <a:ext uri="{FF2B5EF4-FFF2-40B4-BE49-F238E27FC236}">
                <a16:creationId xmlns:a16="http://schemas.microsoft.com/office/drawing/2014/main" id="{D62D18FA-693E-D485-5ACE-D859CF2602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4476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68">
            <a:extLst>
              <a:ext uri="{FF2B5EF4-FFF2-40B4-BE49-F238E27FC236}">
                <a16:creationId xmlns:a16="http://schemas.microsoft.com/office/drawing/2014/main" id="{F5FE2008-82A3-9732-C81F-795BE4DFEF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69">
            <a:extLst>
              <a:ext uri="{FF2B5EF4-FFF2-40B4-BE49-F238E27FC236}">
                <a16:creationId xmlns:a16="http://schemas.microsoft.com/office/drawing/2014/main" id="{F43E9897-E7D5-593D-3671-9FB226FBA7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70">
            <a:extLst>
              <a:ext uri="{FF2B5EF4-FFF2-40B4-BE49-F238E27FC236}">
                <a16:creationId xmlns:a16="http://schemas.microsoft.com/office/drawing/2014/main" id="{538A69B7-A81B-CB02-18D0-1D03DE3B28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72">
            <a:extLst>
              <a:ext uri="{FF2B5EF4-FFF2-40B4-BE49-F238E27FC236}">
                <a16:creationId xmlns:a16="http://schemas.microsoft.com/office/drawing/2014/main" id="{688E3875-8FFE-E432-CF01-AB1903B583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16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73">
            <a:extLst>
              <a:ext uri="{FF2B5EF4-FFF2-40B4-BE49-F238E27FC236}">
                <a16:creationId xmlns:a16="http://schemas.microsoft.com/office/drawing/2014/main" id="{2FA6C8C3-CED3-C645-0EE6-73FD40825C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74">
            <a:extLst>
              <a:ext uri="{FF2B5EF4-FFF2-40B4-BE49-F238E27FC236}">
                <a16:creationId xmlns:a16="http://schemas.microsoft.com/office/drawing/2014/main" id="{FEC37286-603A-6818-521D-812CA1CCEB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75">
            <a:extLst>
              <a:ext uri="{FF2B5EF4-FFF2-40B4-BE49-F238E27FC236}">
                <a16:creationId xmlns:a16="http://schemas.microsoft.com/office/drawing/2014/main" id="{CE8A38B2-724C-1B78-DF19-B46465AAC1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76">
            <a:extLst>
              <a:ext uri="{FF2B5EF4-FFF2-40B4-BE49-F238E27FC236}">
                <a16:creationId xmlns:a16="http://schemas.microsoft.com/office/drawing/2014/main" id="{5C999DD9-A1C1-5BB4-2EB6-283B1ED9CF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280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77">
            <a:extLst>
              <a:ext uri="{FF2B5EF4-FFF2-40B4-BE49-F238E27FC236}">
                <a16:creationId xmlns:a16="http://schemas.microsoft.com/office/drawing/2014/main" id="{EE6FA6CD-4458-36DD-ED1B-560396160D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78">
            <a:extLst>
              <a:ext uri="{FF2B5EF4-FFF2-40B4-BE49-F238E27FC236}">
                <a16:creationId xmlns:a16="http://schemas.microsoft.com/office/drawing/2014/main" id="{6B7F4938-D195-833B-F7EE-7C566123C3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79">
            <a:extLst>
              <a:ext uri="{FF2B5EF4-FFF2-40B4-BE49-F238E27FC236}">
                <a16:creationId xmlns:a16="http://schemas.microsoft.com/office/drawing/2014/main" id="{19083A43-8B7B-7C72-8BD1-6FAEB6B923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80">
            <a:extLst>
              <a:ext uri="{FF2B5EF4-FFF2-40B4-BE49-F238E27FC236}">
                <a16:creationId xmlns:a16="http://schemas.microsoft.com/office/drawing/2014/main" id="{EA50D767-65D1-83D3-D3FF-D063CE3AF1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50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81">
            <a:extLst>
              <a:ext uri="{FF2B5EF4-FFF2-40B4-BE49-F238E27FC236}">
                <a16:creationId xmlns:a16="http://schemas.microsoft.com/office/drawing/2014/main" id="{14701198-3D69-3E5D-80D7-B57CD513AC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82">
            <a:extLst>
              <a:ext uri="{FF2B5EF4-FFF2-40B4-BE49-F238E27FC236}">
                <a16:creationId xmlns:a16="http://schemas.microsoft.com/office/drawing/2014/main" id="{E4B9F285-ECD3-DED6-CBCB-F10D9D4E2D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83">
            <a:extLst>
              <a:ext uri="{FF2B5EF4-FFF2-40B4-BE49-F238E27FC236}">
                <a16:creationId xmlns:a16="http://schemas.microsoft.com/office/drawing/2014/main" id="{8189F89A-227E-B50F-4A68-B877061E73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84">
            <a:extLst>
              <a:ext uri="{FF2B5EF4-FFF2-40B4-BE49-F238E27FC236}">
                <a16:creationId xmlns:a16="http://schemas.microsoft.com/office/drawing/2014/main" id="{ABF75056-BA65-C179-D382-ACCE0E5F30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6968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85">
            <a:extLst>
              <a:ext uri="{FF2B5EF4-FFF2-40B4-BE49-F238E27FC236}">
                <a16:creationId xmlns:a16="http://schemas.microsoft.com/office/drawing/2014/main" id="{08D522EB-FA15-61FD-EECF-0A4DCE24E1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86">
            <a:extLst>
              <a:ext uri="{FF2B5EF4-FFF2-40B4-BE49-F238E27FC236}">
                <a16:creationId xmlns:a16="http://schemas.microsoft.com/office/drawing/2014/main" id="{FF8820D4-9D9F-DA2F-5F72-57658B086A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87">
            <a:extLst>
              <a:ext uri="{FF2B5EF4-FFF2-40B4-BE49-F238E27FC236}">
                <a16:creationId xmlns:a16="http://schemas.microsoft.com/office/drawing/2014/main" id="{4A7B0C29-CD99-C06E-229F-369006E925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88">
            <a:extLst>
              <a:ext uri="{FF2B5EF4-FFF2-40B4-BE49-F238E27FC236}">
                <a16:creationId xmlns:a16="http://schemas.microsoft.com/office/drawing/2014/main" id="{9905A3D4-4257-5D38-B81F-257163885E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473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89">
            <a:extLst>
              <a:ext uri="{FF2B5EF4-FFF2-40B4-BE49-F238E27FC236}">
                <a16:creationId xmlns:a16="http://schemas.microsoft.com/office/drawing/2014/main" id="{85D57D7B-BF56-EBF9-5916-74ADB5F1D3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90">
            <a:extLst>
              <a:ext uri="{FF2B5EF4-FFF2-40B4-BE49-F238E27FC236}">
                <a16:creationId xmlns:a16="http://schemas.microsoft.com/office/drawing/2014/main" id="{109DB8C4-ED91-F4F9-7AE4-836484F12C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91">
            <a:extLst>
              <a:ext uri="{FF2B5EF4-FFF2-40B4-BE49-F238E27FC236}">
                <a16:creationId xmlns:a16="http://schemas.microsoft.com/office/drawing/2014/main" id="{109EBC4B-ECAA-F498-DF89-FF6174D467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92">
            <a:extLst>
              <a:ext uri="{FF2B5EF4-FFF2-40B4-BE49-F238E27FC236}">
                <a16:creationId xmlns:a16="http://schemas.microsoft.com/office/drawing/2014/main" id="{CF99C9EB-58AD-F9B3-F5FF-188E22571E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615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93">
            <a:extLst>
              <a:ext uri="{FF2B5EF4-FFF2-40B4-BE49-F238E27FC236}">
                <a16:creationId xmlns:a16="http://schemas.microsoft.com/office/drawing/2014/main" id="{FB58A5B7-C2F2-B62A-5E5F-1FD41DF77E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94">
            <a:extLst>
              <a:ext uri="{FF2B5EF4-FFF2-40B4-BE49-F238E27FC236}">
                <a16:creationId xmlns:a16="http://schemas.microsoft.com/office/drawing/2014/main" id="{A6155AB6-59A8-F37B-0903-F9A7C6CDDA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95">
            <a:extLst>
              <a:ext uri="{FF2B5EF4-FFF2-40B4-BE49-F238E27FC236}">
                <a16:creationId xmlns:a16="http://schemas.microsoft.com/office/drawing/2014/main" id="{3B7E99D0-7887-E55A-C6E9-ABB0BF9655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96">
            <a:extLst>
              <a:ext uri="{FF2B5EF4-FFF2-40B4-BE49-F238E27FC236}">
                <a16:creationId xmlns:a16="http://schemas.microsoft.com/office/drawing/2014/main" id="{7F90D8A5-38F3-B53B-02D0-9932543884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8235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97">
            <a:extLst>
              <a:ext uri="{FF2B5EF4-FFF2-40B4-BE49-F238E27FC236}">
                <a16:creationId xmlns:a16="http://schemas.microsoft.com/office/drawing/2014/main" id="{8BF7170F-7D30-461C-4326-82BB1056A6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98">
            <a:extLst>
              <a:ext uri="{FF2B5EF4-FFF2-40B4-BE49-F238E27FC236}">
                <a16:creationId xmlns:a16="http://schemas.microsoft.com/office/drawing/2014/main" id="{500FEEDC-140F-3A8C-73C0-0A52AEE1D7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99">
            <a:extLst>
              <a:ext uri="{FF2B5EF4-FFF2-40B4-BE49-F238E27FC236}">
                <a16:creationId xmlns:a16="http://schemas.microsoft.com/office/drawing/2014/main" id="{DBE17514-7059-01C4-F47E-0FFF62B44A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00">
            <a:extLst>
              <a:ext uri="{FF2B5EF4-FFF2-40B4-BE49-F238E27FC236}">
                <a16:creationId xmlns:a16="http://schemas.microsoft.com/office/drawing/2014/main" id="{FCE0E456-A984-CD68-FF73-969684FBE2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498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1">
            <a:extLst>
              <a:ext uri="{FF2B5EF4-FFF2-40B4-BE49-F238E27FC236}">
                <a16:creationId xmlns:a16="http://schemas.microsoft.com/office/drawing/2014/main" id="{949608BF-6484-9D2D-4B21-827C3FC789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02">
            <a:extLst>
              <a:ext uri="{FF2B5EF4-FFF2-40B4-BE49-F238E27FC236}">
                <a16:creationId xmlns:a16="http://schemas.microsoft.com/office/drawing/2014/main" id="{CA991D0C-98CD-3413-FA97-161B2B8BB0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03">
            <a:extLst>
              <a:ext uri="{FF2B5EF4-FFF2-40B4-BE49-F238E27FC236}">
                <a16:creationId xmlns:a16="http://schemas.microsoft.com/office/drawing/2014/main" id="{867C904B-B95D-220C-21FF-2D8BB4F6EA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04">
            <a:extLst>
              <a:ext uri="{FF2B5EF4-FFF2-40B4-BE49-F238E27FC236}">
                <a16:creationId xmlns:a16="http://schemas.microsoft.com/office/drawing/2014/main" id="{C9D615D4-4D93-FAC3-8624-448ADCC97F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221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5">
            <a:extLst>
              <a:ext uri="{FF2B5EF4-FFF2-40B4-BE49-F238E27FC236}">
                <a16:creationId xmlns:a16="http://schemas.microsoft.com/office/drawing/2014/main" id="{6A606940-08DE-BEDC-8D1E-FA633150E3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06">
            <a:extLst>
              <a:ext uri="{FF2B5EF4-FFF2-40B4-BE49-F238E27FC236}">
                <a16:creationId xmlns:a16="http://schemas.microsoft.com/office/drawing/2014/main" id="{6D87F4BC-BF06-0D6D-4969-9AB81533DF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07">
            <a:extLst>
              <a:ext uri="{FF2B5EF4-FFF2-40B4-BE49-F238E27FC236}">
                <a16:creationId xmlns:a16="http://schemas.microsoft.com/office/drawing/2014/main" id="{1CC16708-93DE-E492-6BA1-D76DB250E6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08">
            <a:extLst>
              <a:ext uri="{FF2B5EF4-FFF2-40B4-BE49-F238E27FC236}">
                <a16:creationId xmlns:a16="http://schemas.microsoft.com/office/drawing/2014/main" id="{1C1DB6CB-1849-A0D6-5372-8391015ED3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5272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9">
            <a:extLst>
              <a:ext uri="{FF2B5EF4-FFF2-40B4-BE49-F238E27FC236}">
                <a16:creationId xmlns:a16="http://schemas.microsoft.com/office/drawing/2014/main" id="{121F58E2-A34D-D7F8-F4AD-9148116B9A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10">
            <a:extLst>
              <a:ext uri="{FF2B5EF4-FFF2-40B4-BE49-F238E27FC236}">
                <a16:creationId xmlns:a16="http://schemas.microsoft.com/office/drawing/2014/main" id="{7429ABBB-4C16-B733-EEBC-BEC65BAB44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1">
            <a:extLst>
              <a:ext uri="{FF2B5EF4-FFF2-40B4-BE49-F238E27FC236}">
                <a16:creationId xmlns:a16="http://schemas.microsoft.com/office/drawing/2014/main" id="{5F3DB70D-CB41-40E5-037A-1FC52A4191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12">
            <a:extLst>
              <a:ext uri="{FF2B5EF4-FFF2-40B4-BE49-F238E27FC236}">
                <a16:creationId xmlns:a16="http://schemas.microsoft.com/office/drawing/2014/main" id="{88CA30EA-B022-ED40-C840-A4BEF60E91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960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13">
            <a:extLst>
              <a:ext uri="{FF2B5EF4-FFF2-40B4-BE49-F238E27FC236}">
                <a16:creationId xmlns:a16="http://schemas.microsoft.com/office/drawing/2014/main" id="{60A5A654-0897-7EB3-C907-5625C858C3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14">
            <a:extLst>
              <a:ext uri="{FF2B5EF4-FFF2-40B4-BE49-F238E27FC236}">
                <a16:creationId xmlns:a16="http://schemas.microsoft.com/office/drawing/2014/main" id="{ED4D5865-DAF2-3D96-F174-3D9B6D8816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5">
            <a:extLst>
              <a:ext uri="{FF2B5EF4-FFF2-40B4-BE49-F238E27FC236}">
                <a16:creationId xmlns:a16="http://schemas.microsoft.com/office/drawing/2014/main" id="{33DC2391-42A7-BB95-B379-C21804A1B4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16">
            <a:extLst>
              <a:ext uri="{FF2B5EF4-FFF2-40B4-BE49-F238E27FC236}">
                <a16:creationId xmlns:a16="http://schemas.microsoft.com/office/drawing/2014/main" id="{269341D3-D66B-CA1F-2C53-0DD4EF9A74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3815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17">
            <a:extLst>
              <a:ext uri="{FF2B5EF4-FFF2-40B4-BE49-F238E27FC236}">
                <a16:creationId xmlns:a16="http://schemas.microsoft.com/office/drawing/2014/main" id="{3B51B30D-1D86-8779-FA57-C46A20C737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18">
            <a:extLst>
              <a:ext uri="{FF2B5EF4-FFF2-40B4-BE49-F238E27FC236}">
                <a16:creationId xmlns:a16="http://schemas.microsoft.com/office/drawing/2014/main" id="{7D1062E9-B411-715A-00D5-0ACFAD338A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9">
            <a:extLst>
              <a:ext uri="{FF2B5EF4-FFF2-40B4-BE49-F238E27FC236}">
                <a16:creationId xmlns:a16="http://schemas.microsoft.com/office/drawing/2014/main" id="{0E985714-ADA1-8C9C-CE6A-9962D0054C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0">
            <a:extLst>
              <a:ext uri="{FF2B5EF4-FFF2-40B4-BE49-F238E27FC236}">
                <a16:creationId xmlns:a16="http://schemas.microsoft.com/office/drawing/2014/main" id="{440A97DA-F4F4-A53B-A54D-02A8F911FD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36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1">
            <a:extLst>
              <a:ext uri="{FF2B5EF4-FFF2-40B4-BE49-F238E27FC236}">
                <a16:creationId xmlns:a16="http://schemas.microsoft.com/office/drawing/2014/main" id="{9033BCF6-8CAA-6355-F03E-770614A3DE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22">
            <a:extLst>
              <a:ext uri="{FF2B5EF4-FFF2-40B4-BE49-F238E27FC236}">
                <a16:creationId xmlns:a16="http://schemas.microsoft.com/office/drawing/2014/main" id="{3E9089D4-0172-ACA0-D7C7-29BAD9FD1B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23">
            <a:extLst>
              <a:ext uri="{FF2B5EF4-FFF2-40B4-BE49-F238E27FC236}">
                <a16:creationId xmlns:a16="http://schemas.microsoft.com/office/drawing/2014/main" id="{76F7F074-F489-454D-0A80-D9BBE78912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4">
            <a:extLst>
              <a:ext uri="{FF2B5EF4-FFF2-40B4-BE49-F238E27FC236}">
                <a16:creationId xmlns:a16="http://schemas.microsoft.com/office/drawing/2014/main" id="{B7B6EBBE-384A-DC3B-22E5-93F27D96E5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0796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5">
            <a:extLst>
              <a:ext uri="{FF2B5EF4-FFF2-40B4-BE49-F238E27FC236}">
                <a16:creationId xmlns:a16="http://schemas.microsoft.com/office/drawing/2014/main" id="{51D991E8-A8BE-75C2-4143-AA10C29765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26">
            <a:extLst>
              <a:ext uri="{FF2B5EF4-FFF2-40B4-BE49-F238E27FC236}">
                <a16:creationId xmlns:a16="http://schemas.microsoft.com/office/drawing/2014/main" id="{01C28B82-3C6E-D653-744C-361EE11410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27">
            <a:extLst>
              <a:ext uri="{FF2B5EF4-FFF2-40B4-BE49-F238E27FC236}">
                <a16:creationId xmlns:a16="http://schemas.microsoft.com/office/drawing/2014/main" id="{57D0DC09-99DF-BE78-5B31-9C5BD45FB0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8">
            <a:extLst>
              <a:ext uri="{FF2B5EF4-FFF2-40B4-BE49-F238E27FC236}">
                <a16:creationId xmlns:a16="http://schemas.microsoft.com/office/drawing/2014/main" id="{CB2F8D99-074E-5689-4058-349151F743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776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9">
            <a:extLst>
              <a:ext uri="{FF2B5EF4-FFF2-40B4-BE49-F238E27FC236}">
                <a16:creationId xmlns:a16="http://schemas.microsoft.com/office/drawing/2014/main" id="{39931280-E127-AEED-9E17-3995A1BFBE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0">
            <a:extLst>
              <a:ext uri="{FF2B5EF4-FFF2-40B4-BE49-F238E27FC236}">
                <a16:creationId xmlns:a16="http://schemas.microsoft.com/office/drawing/2014/main" id="{C8FFB5A8-751D-37F5-363E-FFF0E2C46D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31">
            <a:extLst>
              <a:ext uri="{FF2B5EF4-FFF2-40B4-BE49-F238E27FC236}">
                <a16:creationId xmlns:a16="http://schemas.microsoft.com/office/drawing/2014/main" id="{AD604267-077C-3A3D-5706-5852C7D40D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32">
            <a:extLst>
              <a:ext uri="{FF2B5EF4-FFF2-40B4-BE49-F238E27FC236}">
                <a16:creationId xmlns:a16="http://schemas.microsoft.com/office/drawing/2014/main" id="{02564D1E-1624-2305-FCF0-28E109EA62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917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33">
            <a:extLst>
              <a:ext uri="{FF2B5EF4-FFF2-40B4-BE49-F238E27FC236}">
                <a16:creationId xmlns:a16="http://schemas.microsoft.com/office/drawing/2014/main" id="{17103844-7A98-54F8-609E-4D53B715E0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4">
            <a:extLst>
              <a:ext uri="{FF2B5EF4-FFF2-40B4-BE49-F238E27FC236}">
                <a16:creationId xmlns:a16="http://schemas.microsoft.com/office/drawing/2014/main" id="{34A22C84-F05C-9DDF-7C8B-5088A0CDD5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35">
            <a:extLst>
              <a:ext uri="{FF2B5EF4-FFF2-40B4-BE49-F238E27FC236}">
                <a16:creationId xmlns:a16="http://schemas.microsoft.com/office/drawing/2014/main" id="{61635ED3-460C-015A-39A6-6DE310D9D2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36">
            <a:extLst>
              <a:ext uri="{FF2B5EF4-FFF2-40B4-BE49-F238E27FC236}">
                <a16:creationId xmlns:a16="http://schemas.microsoft.com/office/drawing/2014/main" id="{D6A7D5FA-D8B7-3715-DDC3-7A3C09E766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2367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37">
            <a:extLst>
              <a:ext uri="{FF2B5EF4-FFF2-40B4-BE49-F238E27FC236}">
                <a16:creationId xmlns:a16="http://schemas.microsoft.com/office/drawing/2014/main" id="{5B038046-5B77-943E-91FC-93058960B5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8">
            <a:extLst>
              <a:ext uri="{FF2B5EF4-FFF2-40B4-BE49-F238E27FC236}">
                <a16:creationId xmlns:a16="http://schemas.microsoft.com/office/drawing/2014/main" id="{022816E9-6CB7-A6D8-F27D-CD1B5B4774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39">
            <a:extLst>
              <a:ext uri="{FF2B5EF4-FFF2-40B4-BE49-F238E27FC236}">
                <a16:creationId xmlns:a16="http://schemas.microsoft.com/office/drawing/2014/main" id="{09A1D409-6D53-3FA6-E594-7C2DAB37DF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40">
            <a:extLst>
              <a:ext uri="{FF2B5EF4-FFF2-40B4-BE49-F238E27FC236}">
                <a16:creationId xmlns:a16="http://schemas.microsoft.com/office/drawing/2014/main" id="{FBC0DB2F-31AA-4935-B0A1-B9553D2FA7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135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41">
            <a:extLst>
              <a:ext uri="{FF2B5EF4-FFF2-40B4-BE49-F238E27FC236}">
                <a16:creationId xmlns:a16="http://schemas.microsoft.com/office/drawing/2014/main" id="{1C865C41-E2A7-15A4-1741-5A1F754B50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44">
            <a:extLst>
              <a:ext uri="{FF2B5EF4-FFF2-40B4-BE49-F238E27FC236}">
                <a16:creationId xmlns:a16="http://schemas.microsoft.com/office/drawing/2014/main" id="{30F3CC45-6D02-BFFC-F600-1F6DD98E08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45">
            <a:extLst>
              <a:ext uri="{FF2B5EF4-FFF2-40B4-BE49-F238E27FC236}">
                <a16:creationId xmlns:a16="http://schemas.microsoft.com/office/drawing/2014/main" id="{AA7410D6-C04D-D0C6-EC48-9A89A7C9A0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46">
            <a:extLst>
              <a:ext uri="{FF2B5EF4-FFF2-40B4-BE49-F238E27FC236}">
                <a16:creationId xmlns:a16="http://schemas.microsoft.com/office/drawing/2014/main" id="{99F2E337-7552-CA94-7D03-102467CFE5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875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47">
            <a:extLst>
              <a:ext uri="{FF2B5EF4-FFF2-40B4-BE49-F238E27FC236}">
                <a16:creationId xmlns:a16="http://schemas.microsoft.com/office/drawing/2014/main" id="{A92B93FC-7A17-A463-6684-DC2929D71D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48">
            <a:extLst>
              <a:ext uri="{FF2B5EF4-FFF2-40B4-BE49-F238E27FC236}">
                <a16:creationId xmlns:a16="http://schemas.microsoft.com/office/drawing/2014/main" id="{6D33E95F-CA49-CC1D-0006-DD44D4D288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49">
            <a:extLst>
              <a:ext uri="{FF2B5EF4-FFF2-40B4-BE49-F238E27FC236}">
                <a16:creationId xmlns:a16="http://schemas.microsoft.com/office/drawing/2014/main" id="{F846836B-9C49-53C4-DDCC-95C5B71410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50">
            <a:extLst>
              <a:ext uri="{FF2B5EF4-FFF2-40B4-BE49-F238E27FC236}">
                <a16:creationId xmlns:a16="http://schemas.microsoft.com/office/drawing/2014/main" id="{C52DAB28-C7CD-76E2-1712-3BED4BF992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58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51">
            <a:extLst>
              <a:ext uri="{FF2B5EF4-FFF2-40B4-BE49-F238E27FC236}">
                <a16:creationId xmlns:a16="http://schemas.microsoft.com/office/drawing/2014/main" id="{60702427-29B7-C287-AF9E-FBD5E21125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52">
            <a:extLst>
              <a:ext uri="{FF2B5EF4-FFF2-40B4-BE49-F238E27FC236}">
                <a16:creationId xmlns:a16="http://schemas.microsoft.com/office/drawing/2014/main" id="{9C4489E7-7127-FC92-4776-FDF0DAB231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53">
            <a:extLst>
              <a:ext uri="{FF2B5EF4-FFF2-40B4-BE49-F238E27FC236}">
                <a16:creationId xmlns:a16="http://schemas.microsoft.com/office/drawing/2014/main" id="{5ABE65EC-79D3-24B3-BAA1-08AD70B146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54">
            <a:extLst>
              <a:ext uri="{FF2B5EF4-FFF2-40B4-BE49-F238E27FC236}">
                <a16:creationId xmlns:a16="http://schemas.microsoft.com/office/drawing/2014/main" id="{7A09463B-DEBB-F509-F5E3-880BB138A7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503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56">
            <a:extLst>
              <a:ext uri="{FF2B5EF4-FFF2-40B4-BE49-F238E27FC236}">
                <a16:creationId xmlns:a16="http://schemas.microsoft.com/office/drawing/2014/main" id="{FCE7C074-60CD-8BC7-6BA4-68160AEF8D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57">
            <a:extLst>
              <a:ext uri="{FF2B5EF4-FFF2-40B4-BE49-F238E27FC236}">
                <a16:creationId xmlns:a16="http://schemas.microsoft.com/office/drawing/2014/main" id="{2E636CDE-4E56-D650-038B-21321C1991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58">
            <a:extLst>
              <a:ext uri="{FF2B5EF4-FFF2-40B4-BE49-F238E27FC236}">
                <a16:creationId xmlns:a16="http://schemas.microsoft.com/office/drawing/2014/main" id="{F350271C-A41B-FD74-550C-0C09ECB026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59">
            <a:extLst>
              <a:ext uri="{FF2B5EF4-FFF2-40B4-BE49-F238E27FC236}">
                <a16:creationId xmlns:a16="http://schemas.microsoft.com/office/drawing/2014/main" id="{CD5E1265-8D53-9444-EC4D-DE01A512A7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42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60">
            <a:extLst>
              <a:ext uri="{FF2B5EF4-FFF2-40B4-BE49-F238E27FC236}">
                <a16:creationId xmlns:a16="http://schemas.microsoft.com/office/drawing/2014/main" id="{58F3A41E-BF60-E638-62F9-05A12E98ED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61">
            <a:extLst>
              <a:ext uri="{FF2B5EF4-FFF2-40B4-BE49-F238E27FC236}">
                <a16:creationId xmlns:a16="http://schemas.microsoft.com/office/drawing/2014/main" id="{D369F527-F822-2645-3010-419D507B2E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62">
            <a:extLst>
              <a:ext uri="{FF2B5EF4-FFF2-40B4-BE49-F238E27FC236}">
                <a16:creationId xmlns:a16="http://schemas.microsoft.com/office/drawing/2014/main" id="{37E76885-816B-49E1-5CD3-640A1568D1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63">
            <a:extLst>
              <a:ext uri="{FF2B5EF4-FFF2-40B4-BE49-F238E27FC236}">
                <a16:creationId xmlns:a16="http://schemas.microsoft.com/office/drawing/2014/main" id="{24F5001D-75E4-D7D6-45E7-D2DC000F9E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630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64">
            <a:extLst>
              <a:ext uri="{FF2B5EF4-FFF2-40B4-BE49-F238E27FC236}">
                <a16:creationId xmlns:a16="http://schemas.microsoft.com/office/drawing/2014/main" id="{8CF55289-9CFC-2859-8906-B42DF39248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65">
            <a:extLst>
              <a:ext uri="{FF2B5EF4-FFF2-40B4-BE49-F238E27FC236}">
                <a16:creationId xmlns:a16="http://schemas.microsoft.com/office/drawing/2014/main" id="{236463F8-1837-445E-2C95-8B08C61A4B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66">
            <a:extLst>
              <a:ext uri="{FF2B5EF4-FFF2-40B4-BE49-F238E27FC236}">
                <a16:creationId xmlns:a16="http://schemas.microsoft.com/office/drawing/2014/main" id="{8D816200-948C-26AD-1123-89F241587A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67">
            <a:extLst>
              <a:ext uri="{FF2B5EF4-FFF2-40B4-BE49-F238E27FC236}">
                <a16:creationId xmlns:a16="http://schemas.microsoft.com/office/drawing/2014/main" id="{19107AD6-C7BB-31C9-564A-B913D3A243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9805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68">
            <a:extLst>
              <a:ext uri="{FF2B5EF4-FFF2-40B4-BE49-F238E27FC236}">
                <a16:creationId xmlns:a16="http://schemas.microsoft.com/office/drawing/2014/main" id="{EB3080BE-0924-2B81-870D-3D312C5B5B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69">
            <a:extLst>
              <a:ext uri="{FF2B5EF4-FFF2-40B4-BE49-F238E27FC236}">
                <a16:creationId xmlns:a16="http://schemas.microsoft.com/office/drawing/2014/main" id="{A50A8F48-4558-122A-98E1-4CEECAC035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71">
            <a:extLst>
              <a:ext uri="{FF2B5EF4-FFF2-40B4-BE49-F238E27FC236}">
                <a16:creationId xmlns:a16="http://schemas.microsoft.com/office/drawing/2014/main" id="{06B8932D-0D08-04A2-7CDE-D360CF6250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73">
            <a:extLst>
              <a:ext uri="{FF2B5EF4-FFF2-40B4-BE49-F238E27FC236}">
                <a16:creationId xmlns:a16="http://schemas.microsoft.com/office/drawing/2014/main" id="{C92C46AA-2416-C899-33F2-F40AA23221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42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74">
            <a:extLst>
              <a:ext uri="{FF2B5EF4-FFF2-40B4-BE49-F238E27FC236}">
                <a16:creationId xmlns:a16="http://schemas.microsoft.com/office/drawing/2014/main" id="{515110E9-AC1A-3F28-3D3D-9CCBF9EC73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75">
            <a:extLst>
              <a:ext uri="{FF2B5EF4-FFF2-40B4-BE49-F238E27FC236}">
                <a16:creationId xmlns:a16="http://schemas.microsoft.com/office/drawing/2014/main" id="{C455EAA5-066D-A4A4-BA4A-FC33F0677D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76">
            <a:extLst>
              <a:ext uri="{FF2B5EF4-FFF2-40B4-BE49-F238E27FC236}">
                <a16:creationId xmlns:a16="http://schemas.microsoft.com/office/drawing/2014/main" id="{BA45D793-B1A5-428A-F335-B41634ABD5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77">
            <a:extLst>
              <a:ext uri="{FF2B5EF4-FFF2-40B4-BE49-F238E27FC236}">
                <a16:creationId xmlns:a16="http://schemas.microsoft.com/office/drawing/2014/main" id="{0046D129-9901-4D56-3BDC-4B6938C932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651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78">
            <a:extLst>
              <a:ext uri="{FF2B5EF4-FFF2-40B4-BE49-F238E27FC236}">
                <a16:creationId xmlns:a16="http://schemas.microsoft.com/office/drawing/2014/main" id="{9D36771A-6294-7491-F175-790E6CC072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79">
            <a:extLst>
              <a:ext uri="{FF2B5EF4-FFF2-40B4-BE49-F238E27FC236}">
                <a16:creationId xmlns:a16="http://schemas.microsoft.com/office/drawing/2014/main" id="{C86ED1BE-3762-EB08-BE6C-17430BAB50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80">
            <a:extLst>
              <a:ext uri="{FF2B5EF4-FFF2-40B4-BE49-F238E27FC236}">
                <a16:creationId xmlns:a16="http://schemas.microsoft.com/office/drawing/2014/main" id="{9908EC51-2DDE-59EB-48A9-3260D5E237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81">
            <a:extLst>
              <a:ext uri="{FF2B5EF4-FFF2-40B4-BE49-F238E27FC236}">
                <a16:creationId xmlns:a16="http://schemas.microsoft.com/office/drawing/2014/main" id="{C40E3198-0F23-A3E2-9F81-DC413A4DA6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99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83">
            <a:extLst>
              <a:ext uri="{FF2B5EF4-FFF2-40B4-BE49-F238E27FC236}">
                <a16:creationId xmlns:a16="http://schemas.microsoft.com/office/drawing/2014/main" id="{315269B3-B0DC-D755-C0B3-CED581BD74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84">
            <a:extLst>
              <a:ext uri="{FF2B5EF4-FFF2-40B4-BE49-F238E27FC236}">
                <a16:creationId xmlns:a16="http://schemas.microsoft.com/office/drawing/2014/main" id="{3556803B-FF1A-CF50-9C6B-937660C13F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85">
            <a:extLst>
              <a:ext uri="{FF2B5EF4-FFF2-40B4-BE49-F238E27FC236}">
                <a16:creationId xmlns:a16="http://schemas.microsoft.com/office/drawing/2014/main" id="{D91A7B3D-52EB-B488-F9CB-1A6397F997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86">
            <a:extLst>
              <a:ext uri="{FF2B5EF4-FFF2-40B4-BE49-F238E27FC236}">
                <a16:creationId xmlns:a16="http://schemas.microsoft.com/office/drawing/2014/main" id="{12DBDB87-BB78-5109-ECD4-8B2D800F0C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791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87">
            <a:extLst>
              <a:ext uri="{FF2B5EF4-FFF2-40B4-BE49-F238E27FC236}">
                <a16:creationId xmlns:a16="http://schemas.microsoft.com/office/drawing/2014/main" id="{A8389B89-C625-B1DD-E4BF-6AAC4ED126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88">
            <a:extLst>
              <a:ext uri="{FF2B5EF4-FFF2-40B4-BE49-F238E27FC236}">
                <a16:creationId xmlns:a16="http://schemas.microsoft.com/office/drawing/2014/main" id="{367BAEAD-E3D3-30F0-47D6-8599530D24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91">
            <a:extLst>
              <a:ext uri="{FF2B5EF4-FFF2-40B4-BE49-F238E27FC236}">
                <a16:creationId xmlns:a16="http://schemas.microsoft.com/office/drawing/2014/main" id="{ADE88505-2F6F-2450-02BD-F54D345046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93">
            <a:extLst>
              <a:ext uri="{FF2B5EF4-FFF2-40B4-BE49-F238E27FC236}">
                <a16:creationId xmlns:a16="http://schemas.microsoft.com/office/drawing/2014/main" id="{759C6D39-4E3B-13E3-63E4-B8697081DE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5558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94">
            <a:extLst>
              <a:ext uri="{FF2B5EF4-FFF2-40B4-BE49-F238E27FC236}">
                <a16:creationId xmlns:a16="http://schemas.microsoft.com/office/drawing/2014/main" id="{2CD8445C-6879-4FE5-A146-10273B712C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95">
            <a:extLst>
              <a:ext uri="{FF2B5EF4-FFF2-40B4-BE49-F238E27FC236}">
                <a16:creationId xmlns:a16="http://schemas.microsoft.com/office/drawing/2014/main" id="{FEECDE62-D342-4221-4A8A-7517FCFD20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96">
            <a:extLst>
              <a:ext uri="{FF2B5EF4-FFF2-40B4-BE49-F238E27FC236}">
                <a16:creationId xmlns:a16="http://schemas.microsoft.com/office/drawing/2014/main" id="{605AB5FA-F04A-7080-0877-FDF5E7328B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97">
            <a:extLst>
              <a:ext uri="{FF2B5EF4-FFF2-40B4-BE49-F238E27FC236}">
                <a16:creationId xmlns:a16="http://schemas.microsoft.com/office/drawing/2014/main" id="{E325192B-C76D-D507-5DB8-B6DCAF4822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2529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98">
            <a:extLst>
              <a:ext uri="{FF2B5EF4-FFF2-40B4-BE49-F238E27FC236}">
                <a16:creationId xmlns:a16="http://schemas.microsoft.com/office/drawing/2014/main" id="{262BC7BD-021F-A5C6-A5D2-F8D79C2FD7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99">
            <a:extLst>
              <a:ext uri="{FF2B5EF4-FFF2-40B4-BE49-F238E27FC236}">
                <a16:creationId xmlns:a16="http://schemas.microsoft.com/office/drawing/2014/main" id="{D8B47A5B-B06C-CCAC-E4C6-D7E78E2C64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00">
            <a:extLst>
              <a:ext uri="{FF2B5EF4-FFF2-40B4-BE49-F238E27FC236}">
                <a16:creationId xmlns:a16="http://schemas.microsoft.com/office/drawing/2014/main" id="{04AC88C6-06B5-B686-ED6A-CC0A085A56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02">
            <a:extLst>
              <a:ext uri="{FF2B5EF4-FFF2-40B4-BE49-F238E27FC236}">
                <a16:creationId xmlns:a16="http://schemas.microsoft.com/office/drawing/2014/main" id="{26207869-B15D-B464-FA26-C93AAEFF1F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19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03">
            <a:extLst>
              <a:ext uri="{FF2B5EF4-FFF2-40B4-BE49-F238E27FC236}">
                <a16:creationId xmlns:a16="http://schemas.microsoft.com/office/drawing/2014/main" id="{6A54FD85-5FD9-803A-62E7-BFEC4784BA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04">
            <a:extLst>
              <a:ext uri="{FF2B5EF4-FFF2-40B4-BE49-F238E27FC236}">
                <a16:creationId xmlns:a16="http://schemas.microsoft.com/office/drawing/2014/main" id="{2D6BE704-935A-0006-928C-68ED552C3A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05">
            <a:extLst>
              <a:ext uri="{FF2B5EF4-FFF2-40B4-BE49-F238E27FC236}">
                <a16:creationId xmlns:a16="http://schemas.microsoft.com/office/drawing/2014/main" id="{DC01F3CF-A568-EAEC-F5B0-89D49B2B83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06">
            <a:extLst>
              <a:ext uri="{FF2B5EF4-FFF2-40B4-BE49-F238E27FC236}">
                <a16:creationId xmlns:a16="http://schemas.microsoft.com/office/drawing/2014/main" id="{27A4C3C5-D651-0447-ABDC-5459F57BAC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55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07">
            <a:extLst>
              <a:ext uri="{FF2B5EF4-FFF2-40B4-BE49-F238E27FC236}">
                <a16:creationId xmlns:a16="http://schemas.microsoft.com/office/drawing/2014/main" id="{A25A6757-1026-D55E-CA86-F4377D6C18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08">
            <a:extLst>
              <a:ext uri="{FF2B5EF4-FFF2-40B4-BE49-F238E27FC236}">
                <a16:creationId xmlns:a16="http://schemas.microsoft.com/office/drawing/2014/main" id="{A0931C88-ADF0-F7DF-96C1-989DDC04E3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09">
            <a:extLst>
              <a:ext uri="{FF2B5EF4-FFF2-40B4-BE49-F238E27FC236}">
                <a16:creationId xmlns:a16="http://schemas.microsoft.com/office/drawing/2014/main" id="{CB2DC79B-390E-587B-8229-E9A72A4941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10">
            <a:extLst>
              <a:ext uri="{FF2B5EF4-FFF2-40B4-BE49-F238E27FC236}">
                <a16:creationId xmlns:a16="http://schemas.microsoft.com/office/drawing/2014/main" id="{7FAF26DB-CA08-1B14-B5F2-FA0389C892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252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11">
            <a:extLst>
              <a:ext uri="{FF2B5EF4-FFF2-40B4-BE49-F238E27FC236}">
                <a16:creationId xmlns:a16="http://schemas.microsoft.com/office/drawing/2014/main" id="{E112AE63-420F-0CF7-77AD-6C956A4085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12">
            <a:extLst>
              <a:ext uri="{FF2B5EF4-FFF2-40B4-BE49-F238E27FC236}">
                <a16:creationId xmlns:a16="http://schemas.microsoft.com/office/drawing/2014/main" id="{3EB5C3FE-2D8C-7B87-8A2A-39118E47B3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13">
            <a:extLst>
              <a:ext uri="{FF2B5EF4-FFF2-40B4-BE49-F238E27FC236}">
                <a16:creationId xmlns:a16="http://schemas.microsoft.com/office/drawing/2014/main" id="{EE286FBF-F411-04DA-3A08-27D2B7809C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14">
            <a:extLst>
              <a:ext uri="{FF2B5EF4-FFF2-40B4-BE49-F238E27FC236}">
                <a16:creationId xmlns:a16="http://schemas.microsoft.com/office/drawing/2014/main" id="{AB274A55-A9D4-189B-8ECC-EA36A21E90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447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15">
            <a:extLst>
              <a:ext uri="{FF2B5EF4-FFF2-40B4-BE49-F238E27FC236}">
                <a16:creationId xmlns:a16="http://schemas.microsoft.com/office/drawing/2014/main" id="{7D928C09-6477-B8B3-D107-D0AA815EBB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16">
            <a:extLst>
              <a:ext uri="{FF2B5EF4-FFF2-40B4-BE49-F238E27FC236}">
                <a16:creationId xmlns:a16="http://schemas.microsoft.com/office/drawing/2014/main" id="{01081782-1D14-A1FD-0E00-DCD1250788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17">
            <a:extLst>
              <a:ext uri="{FF2B5EF4-FFF2-40B4-BE49-F238E27FC236}">
                <a16:creationId xmlns:a16="http://schemas.microsoft.com/office/drawing/2014/main" id="{B35E3C11-2476-DA20-C29B-7A934EF31F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18">
            <a:extLst>
              <a:ext uri="{FF2B5EF4-FFF2-40B4-BE49-F238E27FC236}">
                <a16:creationId xmlns:a16="http://schemas.microsoft.com/office/drawing/2014/main" id="{4AA050F7-1E93-E6B1-F5AF-60D8537227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510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19">
            <a:extLst>
              <a:ext uri="{FF2B5EF4-FFF2-40B4-BE49-F238E27FC236}">
                <a16:creationId xmlns:a16="http://schemas.microsoft.com/office/drawing/2014/main" id="{2B031751-4EC1-8D60-EF72-7E22CE1C16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20">
            <a:extLst>
              <a:ext uri="{FF2B5EF4-FFF2-40B4-BE49-F238E27FC236}">
                <a16:creationId xmlns:a16="http://schemas.microsoft.com/office/drawing/2014/main" id="{6487B099-3901-8578-62A4-BC39193A1E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21">
            <a:extLst>
              <a:ext uri="{FF2B5EF4-FFF2-40B4-BE49-F238E27FC236}">
                <a16:creationId xmlns:a16="http://schemas.microsoft.com/office/drawing/2014/main" id="{1460A90D-A164-6A0D-ACA2-83CD3EF337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22">
            <a:extLst>
              <a:ext uri="{FF2B5EF4-FFF2-40B4-BE49-F238E27FC236}">
                <a16:creationId xmlns:a16="http://schemas.microsoft.com/office/drawing/2014/main" id="{725F7955-12D8-675A-9B1D-99E2B7DA2A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579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23">
            <a:extLst>
              <a:ext uri="{FF2B5EF4-FFF2-40B4-BE49-F238E27FC236}">
                <a16:creationId xmlns:a16="http://schemas.microsoft.com/office/drawing/2014/main" id="{A8D8B7B5-8981-8296-D398-D32D6CEA05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24">
            <a:extLst>
              <a:ext uri="{FF2B5EF4-FFF2-40B4-BE49-F238E27FC236}">
                <a16:creationId xmlns:a16="http://schemas.microsoft.com/office/drawing/2014/main" id="{97CA8A45-13DC-EBA1-9127-F7DE1DF3A2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25">
            <a:extLst>
              <a:ext uri="{FF2B5EF4-FFF2-40B4-BE49-F238E27FC236}">
                <a16:creationId xmlns:a16="http://schemas.microsoft.com/office/drawing/2014/main" id="{A8917277-D968-8711-86BA-4144BFEAD6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35">
            <a:extLst>
              <a:ext uri="{FF2B5EF4-FFF2-40B4-BE49-F238E27FC236}">
                <a16:creationId xmlns:a16="http://schemas.microsoft.com/office/drawing/2014/main" id="{09C55B57-07B6-B123-0845-2DEFE3F2A5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6350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9E3E77-9E24-F070-7922-1A80BBDFCA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12222" r="4814" b="5556"/>
          <a:stretch>
            <a:fillRect/>
          </a:stretch>
        </p:blipFill>
        <p:spPr>
          <a:xfrm>
            <a:off x="362936" y="8603"/>
            <a:ext cx="11462951" cy="684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112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36">
            <a:extLst>
              <a:ext uri="{FF2B5EF4-FFF2-40B4-BE49-F238E27FC236}">
                <a16:creationId xmlns:a16="http://schemas.microsoft.com/office/drawing/2014/main" id="{603F8BF6-0EB6-2FCB-E398-FBD0E6C6AF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37">
            <a:extLst>
              <a:ext uri="{FF2B5EF4-FFF2-40B4-BE49-F238E27FC236}">
                <a16:creationId xmlns:a16="http://schemas.microsoft.com/office/drawing/2014/main" id="{4AE846FB-7465-B879-8DF3-B69AE94A01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38">
            <a:extLst>
              <a:ext uri="{FF2B5EF4-FFF2-40B4-BE49-F238E27FC236}">
                <a16:creationId xmlns:a16="http://schemas.microsoft.com/office/drawing/2014/main" id="{54D50D9C-FA13-E86E-3D2A-21A4135AA3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39">
            <a:extLst>
              <a:ext uri="{FF2B5EF4-FFF2-40B4-BE49-F238E27FC236}">
                <a16:creationId xmlns:a16="http://schemas.microsoft.com/office/drawing/2014/main" id="{97151CF0-8656-E69B-72FF-9C4DE7BCFC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474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40">
            <a:extLst>
              <a:ext uri="{FF2B5EF4-FFF2-40B4-BE49-F238E27FC236}">
                <a16:creationId xmlns:a16="http://schemas.microsoft.com/office/drawing/2014/main" id="{D934D4E9-E584-4985-9DD6-C7BF578ADB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1">
            <a:extLst>
              <a:ext uri="{FF2B5EF4-FFF2-40B4-BE49-F238E27FC236}">
                <a16:creationId xmlns:a16="http://schemas.microsoft.com/office/drawing/2014/main" id="{A7C19A75-0064-8BDE-264A-5E73C9E7FB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42">
            <a:extLst>
              <a:ext uri="{FF2B5EF4-FFF2-40B4-BE49-F238E27FC236}">
                <a16:creationId xmlns:a16="http://schemas.microsoft.com/office/drawing/2014/main" id="{8B2CFF91-0EE2-C989-3D13-42CBF58118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43">
            <a:extLst>
              <a:ext uri="{FF2B5EF4-FFF2-40B4-BE49-F238E27FC236}">
                <a16:creationId xmlns:a16="http://schemas.microsoft.com/office/drawing/2014/main" id="{E882336D-700F-FDE8-2C40-9820EC4174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741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44">
            <a:extLst>
              <a:ext uri="{FF2B5EF4-FFF2-40B4-BE49-F238E27FC236}">
                <a16:creationId xmlns:a16="http://schemas.microsoft.com/office/drawing/2014/main" id="{88C97F20-6B7A-777D-80E7-A006009900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5">
            <a:extLst>
              <a:ext uri="{FF2B5EF4-FFF2-40B4-BE49-F238E27FC236}">
                <a16:creationId xmlns:a16="http://schemas.microsoft.com/office/drawing/2014/main" id="{80A1B299-5D3B-F4D8-4275-93825C2B4B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46">
            <a:extLst>
              <a:ext uri="{FF2B5EF4-FFF2-40B4-BE49-F238E27FC236}">
                <a16:creationId xmlns:a16="http://schemas.microsoft.com/office/drawing/2014/main" id="{96A0F6AF-9F45-1871-44FF-CD6A36724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47">
            <a:extLst>
              <a:ext uri="{FF2B5EF4-FFF2-40B4-BE49-F238E27FC236}">
                <a16:creationId xmlns:a16="http://schemas.microsoft.com/office/drawing/2014/main" id="{4AE1BABA-1BAF-212A-6A0C-E8DD87E7CF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5125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48">
            <a:extLst>
              <a:ext uri="{FF2B5EF4-FFF2-40B4-BE49-F238E27FC236}">
                <a16:creationId xmlns:a16="http://schemas.microsoft.com/office/drawing/2014/main" id="{C7E70F84-902B-A029-AAF8-AEFB486447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9">
            <a:extLst>
              <a:ext uri="{FF2B5EF4-FFF2-40B4-BE49-F238E27FC236}">
                <a16:creationId xmlns:a16="http://schemas.microsoft.com/office/drawing/2014/main" id="{4105D149-E32B-FB83-7046-F0121309EB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50">
            <a:extLst>
              <a:ext uri="{FF2B5EF4-FFF2-40B4-BE49-F238E27FC236}">
                <a16:creationId xmlns:a16="http://schemas.microsoft.com/office/drawing/2014/main" id="{4252FC2E-2687-149F-BCAD-C23B65A9EE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1">
            <a:extLst>
              <a:ext uri="{FF2B5EF4-FFF2-40B4-BE49-F238E27FC236}">
                <a16:creationId xmlns:a16="http://schemas.microsoft.com/office/drawing/2014/main" id="{1846AE3E-DB52-3A67-C8A4-1F3A60CE45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602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52">
            <a:extLst>
              <a:ext uri="{FF2B5EF4-FFF2-40B4-BE49-F238E27FC236}">
                <a16:creationId xmlns:a16="http://schemas.microsoft.com/office/drawing/2014/main" id="{6257D518-6DE2-EE49-099D-9683AD090B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53">
            <a:extLst>
              <a:ext uri="{FF2B5EF4-FFF2-40B4-BE49-F238E27FC236}">
                <a16:creationId xmlns:a16="http://schemas.microsoft.com/office/drawing/2014/main" id="{D46D4380-EF55-AEE2-4C23-E65EC03AA6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54">
            <a:extLst>
              <a:ext uri="{FF2B5EF4-FFF2-40B4-BE49-F238E27FC236}">
                <a16:creationId xmlns:a16="http://schemas.microsoft.com/office/drawing/2014/main" id="{5BB2AD60-376A-7BAE-9017-0A9D7015D5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5">
            <a:extLst>
              <a:ext uri="{FF2B5EF4-FFF2-40B4-BE49-F238E27FC236}">
                <a16:creationId xmlns:a16="http://schemas.microsoft.com/office/drawing/2014/main" id="{DF96F978-688E-10FA-F428-AB8F94E0E6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3806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56">
            <a:extLst>
              <a:ext uri="{FF2B5EF4-FFF2-40B4-BE49-F238E27FC236}">
                <a16:creationId xmlns:a16="http://schemas.microsoft.com/office/drawing/2014/main" id="{F61C9E07-1454-16D9-3F8F-61E322F1BE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57">
            <a:extLst>
              <a:ext uri="{FF2B5EF4-FFF2-40B4-BE49-F238E27FC236}">
                <a16:creationId xmlns:a16="http://schemas.microsoft.com/office/drawing/2014/main" id="{8964C136-2F81-B011-E517-3DF5887748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58">
            <a:extLst>
              <a:ext uri="{FF2B5EF4-FFF2-40B4-BE49-F238E27FC236}">
                <a16:creationId xmlns:a16="http://schemas.microsoft.com/office/drawing/2014/main" id="{184EC6C0-3B39-95F7-8121-9174AFC557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9">
            <a:extLst>
              <a:ext uri="{FF2B5EF4-FFF2-40B4-BE49-F238E27FC236}">
                <a16:creationId xmlns:a16="http://schemas.microsoft.com/office/drawing/2014/main" id="{5C509003-EAC3-E522-DE21-C1D0BDB291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9815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60">
            <a:extLst>
              <a:ext uri="{FF2B5EF4-FFF2-40B4-BE49-F238E27FC236}">
                <a16:creationId xmlns:a16="http://schemas.microsoft.com/office/drawing/2014/main" id="{0A83D0BD-9BE1-8EAA-C330-840989718D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61">
            <a:extLst>
              <a:ext uri="{FF2B5EF4-FFF2-40B4-BE49-F238E27FC236}">
                <a16:creationId xmlns:a16="http://schemas.microsoft.com/office/drawing/2014/main" id="{EC4DE087-ABF8-C35A-5E5D-484C74524D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64">
            <a:extLst>
              <a:ext uri="{FF2B5EF4-FFF2-40B4-BE49-F238E27FC236}">
                <a16:creationId xmlns:a16="http://schemas.microsoft.com/office/drawing/2014/main" id="{483F4C64-8929-74BC-5165-13E06F9AE9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65">
            <a:extLst>
              <a:ext uri="{FF2B5EF4-FFF2-40B4-BE49-F238E27FC236}">
                <a16:creationId xmlns:a16="http://schemas.microsoft.com/office/drawing/2014/main" id="{C7CE51CD-E883-BA76-0D2D-FB9A81E85F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7702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66">
            <a:extLst>
              <a:ext uri="{FF2B5EF4-FFF2-40B4-BE49-F238E27FC236}">
                <a16:creationId xmlns:a16="http://schemas.microsoft.com/office/drawing/2014/main" id="{CDF84EC3-508D-A015-0F9C-4FE07D0BB9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67">
            <a:extLst>
              <a:ext uri="{FF2B5EF4-FFF2-40B4-BE49-F238E27FC236}">
                <a16:creationId xmlns:a16="http://schemas.microsoft.com/office/drawing/2014/main" id="{7FC42832-DA8D-B0D2-6A9C-C97F556D10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68">
            <a:extLst>
              <a:ext uri="{FF2B5EF4-FFF2-40B4-BE49-F238E27FC236}">
                <a16:creationId xmlns:a16="http://schemas.microsoft.com/office/drawing/2014/main" id="{027ED1C1-F4D6-12D0-7E0A-C158F5C9A5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70">
            <a:extLst>
              <a:ext uri="{FF2B5EF4-FFF2-40B4-BE49-F238E27FC236}">
                <a16:creationId xmlns:a16="http://schemas.microsoft.com/office/drawing/2014/main" id="{63F57716-7701-6D80-614A-D483F818D7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5496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71">
            <a:extLst>
              <a:ext uri="{FF2B5EF4-FFF2-40B4-BE49-F238E27FC236}">
                <a16:creationId xmlns:a16="http://schemas.microsoft.com/office/drawing/2014/main" id="{6B31C543-A782-1BB7-4898-505292CD3A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72">
            <a:extLst>
              <a:ext uri="{FF2B5EF4-FFF2-40B4-BE49-F238E27FC236}">
                <a16:creationId xmlns:a16="http://schemas.microsoft.com/office/drawing/2014/main" id="{D66059A5-0163-A5F3-D9AF-8E45266845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73">
            <a:extLst>
              <a:ext uri="{FF2B5EF4-FFF2-40B4-BE49-F238E27FC236}">
                <a16:creationId xmlns:a16="http://schemas.microsoft.com/office/drawing/2014/main" id="{E89F3CB5-AF56-D95A-48A0-131FA097B7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74">
            <a:extLst>
              <a:ext uri="{FF2B5EF4-FFF2-40B4-BE49-F238E27FC236}">
                <a16:creationId xmlns:a16="http://schemas.microsoft.com/office/drawing/2014/main" id="{38F53390-37AD-AEC1-0000-B60E04A29C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991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75">
            <a:extLst>
              <a:ext uri="{FF2B5EF4-FFF2-40B4-BE49-F238E27FC236}">
                <a16:creationId xmlns:a16="http://schemas.microsoft.com/office/drawing/2014/main" id="{85F4D24C-28A1-8863-D598-51CB11B0C1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76">
            <a:extLst>
              <a:ext uri="{FF2B5EF4-FFF2-40B4-BE49-F238E27FC236}">
                <a16:creationId xmlns:a16="http://schemas.microsoft.com/office/drawing/2014/main" id="{081887DB-2260-C52D-9807-82BCA88BF7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77">
            <a:extLst>
              <a:ext uri="{FF2B5EF4-FFF2-40B4-BE49-F238E27FC236}">
                <a16:creationId xmlns:a16="http://schemas.microsoft.com/office/drawing/2014/main" id="{7E365F85-C7FB-49F4-155F-E96D58B284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78">
            <a:extLst>
              <a:ext uri="{FF2B5EF4-FFF2-40B4-BE49-F238E27FC236}">
                <a16:creationId xmlns:a16="http://schemas.microsoft.com/office/drawing/2014/main" id="{08A8AFA1-2516-0C92-47AB-163D4E061F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670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79">
            <a:extLst>
              <a:ext uri="{FF2B5EF4-FFF2-40B4-BE49-F238E27FC236}">
                <a16:creationId xmlns:a16="http://schemas.microsoft.com/office/drawing/2014/main" id="{E8244C04-923E-8CC2-EA6F-D66E15073A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80">
            <a:extLst>
              <a:ext uri="{FF2B5EF4-FFF2-40B4-BE49-F238E27FC236}">
                <a16:creationId xmlns:a16="http://schemas.microsoft.com/office/drawing/2014/main" id="{359DC3D2-CE8A-73CB-D29D-7E14EBA17A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1">
            <a:extLst>
              <a:ext uri="{FF2B5EF4-FFF2-40B4-BE49-F238E27FC236}">
                <a16:creationId xmlns:a16="http://schemas.microsoft.com/office/drawing/2014/main" id="{DF275655-DF50-CE18-6231-1115F2B6F9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82">
            <a:extLst>
              <a:ext uri="{FF2B5EF4-FFF2-40B4-BE49-F238E27FC236}">
                <a16:creationId xmlns:a16="http://schemas.microsoft.com/office/drawing/2014/main" id="{F9F0926A-0CE0-9C5A-E32F-A57FC9ACE1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310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83">
            <a:extLst>
              <a:ext uri="{FF2B5EF4-FFF2-40B4-BE49-F238E27FC236}">
                <a16:creationId xmlns:a16="http://schemas.microsoft.com/office/drawing/2014/main" id="{5C7B03AD-BC90-176A-6263-05287F285F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84">
            <a:extLst>
              <a:ext uri="{FF2B5EF4-FFF2-40B4-BE49-F238E27FC236}">
                <a16:creationId xmlns:a16="http://schemas.microsoft.com/office/drawing/2014/main" id="{DF2C67E9-2CF1-B373-79F1-5B3269BD06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5">
            <a:extLst>
              <a:ext uri="{FF2B5EF4-FFF2-40B4-BE49-F238E27FC236}">
                <a16:creationId xmlns:a16="http://schemas.microsoft.com/office/drawing/2014/main" id="{4752DAFE-B1CE-A32A-B5AA-BCDF6CD6C1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86">
            <a:extLst>
              <a:ext uri="{FF2B5EF4-FFF2-40B4-BE49-F238E27FC236}">
                <a16:creationId xmlns:a16="http://schemas.microsoft.com/office/drawing/2014/main" id="{71795203-D5FD-AC4F-AF73-AEB11C0BAA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6614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87">
            <a:extLst>
              <a:ext uri="{FF2B5EF4-FFF2-40B4-BE49-F238E27FC236}">
                <a16:creationId xmlns:a16="http://schemas.microsoft.com/office/drawing/2014/main" id="{48AC6BA4-A64C-D815-2937-673B277F0F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88">
            <a:extLst>
              <a:ext uri="{FF2B5EF4-FFF2-40B4-BE49-F238E27FC236}">
                <a16:creationId xmlns:a16="http://schemas.microsoft.com/office/drawing/2014/main" id="{13D5C60C-BA12-F394-68F1-5EBBBEA3B8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9">
            <a:extLst>
              <a:ext uri="{FF2B5EF4-FFF2-40B4-BE49-F238E27FC236}">
                <a16:creationId xmlns:a16="http://schemas.microsoft.com/office/drawing/2014/main" id="{E766FD2E-74A0-C41C-8306-C64DD0883A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90">
            <a:extLst>
              <a:ext uri="{FF2B5EF4-FFF2-40B4-BE49-F238E27FC236}">
                <a16:creationId xmlns:a16="http://schemas.microsoft.com/office/drawing/2014/main" id="{5EF35149-DE74-0A45-37B7-68D369B34C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583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93">
            <a:extLst>
              <a:ext uri="{FF2B5EF4-FFF2-40B4-BE49-F238E27FC236}">
                <a16:creationId xmlns:a16="http://schemas.microsoft.com/office/drawing/2014/main" id="{897CB450-2017-57F9-7518-1612A5B83C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94">
            <a:extLst>
              <a:ext uri="{FF2B5EF4-FFF2-40B4-BE49-F238E27FC236}">
                <a16:creationId xmlns:a16="http://schemas.microsoft.com/office/drawing/2014/main" id="{0336A036-5893-D60E-4FEB-1A6DA0832C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95">
            <a:extLst>
              <a:ext uri="{FF2B5EF4-FFF2-40B4-BE49-F238E27FC236}">
                <a16:creationId xmlns:a16="http://schemas.microsoft.com/office/drawing/2014/main" id="{35794ECA-7536-382B-D5D3-1CCE361866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96">
            <a:extLst>
              <a:ext uri="{FF2B5EF4-FFF2-40B4-BE49-F238E27FC236}">
                <a16:creationId xmlns:a16="http://schemas.microsoft.com/office/drawing/2014/main" id="{FB4F5553-536E-7E0E-2DD9-F6B674FA3C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8181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97">
            <a:extLst>
              <a:ext uri="{FF2B5EF4-FFF2-40B4-BE49-F238E27FC236}">
                <a16:creationId xmlns:a16="http://schemas.microsoft.com/office/drawing/2014/main" id="{86489FA5-208A-FA32-66E7-9AF9A0CF5C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98">
            <a:extLst>
              <a:ext uri="{FF2B5EF4-FFF2-40B4-BE49-F238E27FC236}">
                <a16:creationId xmlns:a16="http://schemas.microsoft.com/office/drawing/2014/main" id="{BF736748-E9E5-A83E-D063-04D5834066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99">
            <a:extLst>
              <a:ext uri="{FF2B5EF4-FFF2-40B4-BE49-F238E27FC236}">
                <a16:creationId xmlns:a16="http://schemas.microsoft.com/office/drawing/2014/main" id="{C4BC81D4-BCDB-3737-953B-FF364AC9B4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00">
            <a:extLst>
              <a:ext uri="{FF2B5EF4-FFF2-40B4-BE49-F238E27FC236}">
                <a16:creationId xmlns:a16="http://schemas.microsoft.com/office/drawing/2014/main" id="{1C4F742A-1357-7AD9-565E-B72D1E2A30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9086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01">
            <a:extLst>
              <a:ext uri="{FF2B5EF4-FFF2-40B4-BE49-F238E27FC236}">
                <a16:creationId xmlns:a16="http://schemas.microsoft.com/office/drawing/2014/main" id="{7BEA5719-3523-3F4B-E593-40AD0279BB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02">
            <a:extLst>
              <a:ext uri="{FF2B5EF4-FFF2-40B4-BE49-F238E27FC236}">
                <a16:creationId xmlns:a16="http://schemas.microsoft.com/office/drawing/2014/main" id="{B6FF71FF-C903-3238-42EC-2F28072F5A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03">
            <a:extLst>
              <a:ext uri="{FF2B5EF4-FFF2-40B4-BE49-F238E27FC236}">
                <a16:creationId xmlns:a16="http://schemas.microsoft.com/office/drawing/2014/main" id="{9A0D540F-840C-3751-ED1B-8046EBC772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05">
            <a:extLst>
              <a:ext uri="{FF2B5EF4-FFF2-40B4-BE49-F238E27FC236}">
                <a16:creationId xmlns:a16="http://schemas.microsoft.com/office/drawing/2014/main" id="{57CB1A9B-DA6F-7B5F-6F08-A7EBB2D04E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5161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06">
            <a:extLst>
              <a:ext uri="{FF2B5EF4-FFF2-40B4-BE49-F238E27FC236}">
                <a16:creationId xmlns:a16="http://schemas.microsoft.com/office/drawing/2014/main" id="{3576A0A3-6BF7-9414-9356-1ED672E051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07">
            <a:extLst>
              <a:ext uri="{FF2B5EF4-FFF2-40B4-BE49-F238E27FC236}">
                <a16:creationId xmlns:a16="http://schemas.microsoft.com/office/drawing/2014/main" id="{FD264460-4221-7D41-5577-2ADE53CD3C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08">
            <a:extLst>
              <a:ext uri="{FF2B5EF4-FFF2-40B4-BE49-F238E27FC236}">
                <a16:creationId xmlns:a16="http://schemas.microsoft.com/office/drawing/2014/main" id="{CB2BDB98-C989-BF98-DC9B-E6B4553407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09">
            <a:extLst>
              <a:ext uri="{FF2B5EF4-FFF2-40B4-BE49-F238E27FC236}">
                <a16:creationId xmlns:a16="http://schemas.microsoft.com/office/drawing/2014/main" id="{DE622203-45BE-92ED-2DED-A4305E9217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57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12">
            <a:extLst>
              <a:ext uri="{FF2B5EF4-FFF2-40B4-BE49-F238E27FC236}">
                <a16:creationId xmlns:a16="http://schemas.microsoft.com/office/drawing/2014/main" id="{E1E8A402-6B9C-CEEB-0F45-FA58E9CA6E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13">
            <a:extLst>
              <a:ext uri="{FF2B5EF4-FFF2-40B4-BE49-F238E27FC236}">
                <a16:creationId xmlns:a16="http://schemas.microsoft.com/office/drawing/2014/main" id="{4C390E37-CFEB-753C-8672-7377842238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14">
            <a:extLst>
              <a:ext uri="{FF2B5EF4-FFF2-40B4-BE49-F238E27FC236}">
                <a16:creationId xmlns:a16="http://schemas.microsoft.com/office/drawing/2014/main" id="{26A3EA89-ED86-C190-D004-8ECDBD1346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15">
            <a:extLst>
              <a:ext uri="{FF2B5EF4-FFF2-40B4-BE49-F238E27FC236}">
                <a16:creationId xmlns:a16="http://schemas.microsoft.com/office/drawing/2014/main" id="{8477DFFA-FFB2-A9D2-88C5-6B5C8B2810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1517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16">
            <a:extLst>
              <a:ext uri="{FF2B5EF4-FFF2-40B4-BE49-F238E27FC236}">
                <a16:creationId xmlns:a16="http://schemas.microsoft.com/office/drawing/2014/main" id="{865FCE99-A456-788B-45F6-4223BC4965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17">
            <a:extLst>
              <a:ext uri="{FF2B5EF4-FFF2-40B4-BE49-F238E27FC236}">
                <a16:creationId xmlns:a16="http://schemas.microsoft.com/office/drawing/2014/main" id="{F4901A09-6AB2-6BD9-EC17-598230C793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18">
            <a:extLst>
              <a:ext uri="{FF2B5EF4-FFF2-40B4-BE49-F238E27FC236}">
                <a16:creationId xmlns:a16="http://schemas.microsoft.com/office/drawing/2014/main" id="{C27D11D6-6061-2899-9B03-596E6C82A5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19">
            <a:extLst>
              <a:ext uri="{FF2B5EF4-FFF2-40B4-BE49-F238E27FC236}">
                <a16:creationId xmlns:a16="http://schemas.microsoft.com/office/drawing/2014/main" id="{AF5ED745-9F5E-5A0C-2BD2-F3ED5C7805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765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20">
            <a:extLst>
              <a:ext uri="{FF2B5EF4-FFF2-40B4-BE49-F238E27FC236}">
                <a16:creationId xmlns:a16="http://schemas.microsoft.com/office/drawing/2014/main" id="{72EAEAE3-7F14-1550-D164-53519C963C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21">
            <a:extLst>
              <a:ext uri="{FF2B5EF4-FFF2-40B4-BE49-F238E27FC236}">
                <a16:creationId xmlns:a16="http://schemas.microsoft.com/office/drawing/2014/main" id="{1EF22320-D7E7-D1F0-7CA3-CCD26BD395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22">
            <a:extLst>
              <a:ext uri="{FF2B5EF4-FFF2-40B4-BE49-F238E27FC236}">
                <a16:creationId xmlns:a16="http://schemas.microsoft.com/office/drawing/2014/main" id="{BAB04E1F-111E-55B3-564C-1119D1DC2C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23">
            <a:extLst>
              <a:ext uri="{FF2B5EF4-FFF2-40B4-BE49-F238E27FC236}">
                <a16:creationId xmlns:a16="http://schemas.microsoft.com/office/drawing/2014/main" id="{B91C79FE-A9D8-620B-AE5F-479D740260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126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24">
            <a:extLst>
              <a:ext uri="{FF2B5EF4-FFF2-40B4-BE49-F238E27FC236}">
                <a16:creationId xmlns:a16="http://schemas.microsoft.com/office/drawing/2014/main" id="{21B8523D-6C43-B92E-91C3-9E48D726BE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25">
            <a:extLst>
              <a:ext uri="{FF2B5EF4-FFF2-40B4-BE49-F238E27FC236}">
                <a16:creationId xmlns:a16="http://schemas.microsoft.com/office/drawing/2014/main" id="{439DC30B-6360-2267-C27E-60E8916953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26">
            <a:extLst>
              <a:ext uri="{FF2B5EF4-FFF2-40B4-BE49-F238E27FC236}">
                <a16:creationId xmlns:a16="http://schemas.microsoft.com/office/drawing/2014/main" id="{588033C6-0BEC-8732-9685-BC68CA4633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27">
            <a:extLst>
              <a:ext uri="{FF2B5EF4-FFF2-40B4-BE49-F238E27FC236}">
                <a16:creationId xmlns:a16="http://schemas.microsoft.com/office/drawing/2014/main" id="{4642D92D-6B6D-B803-5B45-819FC19489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5811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28">
            <a:extLst>
              <a:ext uri="{FF2B5EF4-FFF2-40B4-BE49-F238E27FC236}">
                <a16:creationId xmlns:a16="http://schemas.microsoft.com/office/drawing/2014/main" id="{CC7C6F80-D3E3-0872-C9D5-F482F1E54D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29">
            <a:extLst>
              <a:ext uri="{FF2B5EF4-FFF2-40B4-BE49-F238E27FC236}">
                <a16:creationId xmlns:a16="http://schemas.microsoft.com/office/drawing/2014/main" id="{69F8F6D5-16B9-ED60-AA50-C086F1A8DC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30">
            <a:extLst>
              <a:ext uri="{FF2B5EF4-FFF2-40B4-BE49-F238E27FC236}">
                <a16:creationId xmlns:a16="http://schemas.microsoft.com/office/drawing/2014/main" id="{F1BC6AF7-E30A-F84D-66B7-851B557E37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31">
            <a:extLst>
              <a:ext uri="{FF2B5EF4-FFF2-40B4-BE49-F238E27FC236}">
                <a16:creationId xmlns:a16="http://schemas.microsoft.com/office/drawing/2014/main" id="{0352221C-5F31-D29A-3F4E-E3D9449594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436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32">
            <a:extLst>
              <a:ext uri="{FF2B5EF4-FFF2-40B4-BE49-F238E27FC236}">
                <a16:creationId xmlns:a16="http://schemas.microsoft.com/office/drawing/2014/main" id="{0A3984AD-DC62-C4C1-0C06-732B8F99B1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33">
            <a:extLst>
              <a:ext uri="{FF2B5EF4-FFF2-40B4-BE49-F238E27FC236}">
                <a16:creationId xmlns:a16="http://schemas.microsoft.com/office/drawing/2014/main" id="{9098B7BC-6F49-C84E-673B-74B4B35F03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34">
            <a:extLst>
              <a:ext uri="{FF2B5EF4-FFF2-40B4-BE49-F238E27FC236}">
                <a16:creationId xmlns:a16="http://schemas.microsoft.com/office/drawing/2014/main" id="{E42F0B4A-1179-4803-E08A-D12A03B92A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35">
            <a:extLst>
              <a:ext uri="{FF2B5EF4-FFF2-40B4-BE49-F238E27FC236}">
                <a16:creationId xmlns:a16="http://schemas.microsoft.com/office/drawing/2014/main" id="{CC44AB6E-11F7-66C7-02B9-054A29A86D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216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36">
            <a:extLst>
              <a:ext uri="{FF2B5EF4-FFF2-40B4-BE49-F238E27FC236}">
                <a16:creationId xmlns:a16="http://schemas.microsoft.com/office/drawing/2014/main" id="{73974549-BD43-4DE9-3548-989170CC2D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37">
            <a:extLst>
              <a:ext uri="{FF2B5EF4-FFF2-40B4-BE49-F238E27FC236}">
                <a16:creationId xmlns:a16="http://schemas.microsoft.com/office/drawing/2014/main" id="{59BDAAB5-5994-0F43-562F-485F0D8F74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38">
            <a:extLst>
              <a:ext uri="{FF2B5EF4-FFF2-40B4-BE49-F238E27FC236}">
                <a16:creationId xmlns:a16="http://schemas.microsoft.com/office/drawing/2014/main" id="{C5B821F5-8B56-E873-DC8F-E1F7217FA7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39">
            <a:extLst>
              <a:ext uri="{FF2B5EF4-FFF2-40B4-BE49-F238E27FC236}">
                <a16:creationId xmlns:a16="http://schemas.microsoft.com/office/drawing/2014/main" id="{CF15374B-FB16-ADDF-D5B3-C761D20EA0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91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40">
            <a:extLst>
              <a:ext uri="{FF2B5EF4-FFF2-40B4-BE49-F238E27FC236}">
                <a16:creationId xmlns:a16="http://schemas.microsoft.com/office/drawing/2014/main" id="{C171FA05-E872-A980-6728-A9BCAA1D4C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41">
            <a:extLst>
              <a:ext uri="{FF2B5EF4-FFF2-40B4-BE49-F238E27FC236}">
                <a16:creationId xmlns:a16="http://schemas.microsoft.com/office/drawing/2014/main" id="{DEDEA599-9876-F38D-9834-C75A6AC850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42">
            <a:extLst>
              <a:ext uri="{FF2B5EF4-FFF2-40B4-BE49-F238E27FC236}">
                <a16:creationId xmlns:a16="http://schemas.microsoft.com/office/drawing/2014/main" id="{1E105B98-CB87-0AB4-5D9B-8B1F7BD097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43">
            <a:extLst>
              <a:ext uri="{FF2B5EF4-FFF2-40B4-BE49-F238E27FC236}">
                <a16:creationId xmlns:a16="http://schemas.microsoft.com/office/drawing/2014/main" id="{BD94AC1D-8E84-EE44-3F98-AA46C689F9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909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44">
            <a:extLst>
              <a:ext uri="{FF2B5EF4-FFF2-40B4-BE49-F238E27FC236}">
                <a16:creationId xmlns:a16="http://schemas.microsoft.com/office/drawing/2014/main" id="{8DEA3741-C91B-1923-6100-0909400164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46">
            <a:extLst>
              <a:ext uri="{FF2B5EF4-FFF2-40B4-BE49-F238E27FC236}">
                <a16:creationId xmlns:a16="http://schemas.microsoft.com/office/drawing/2014/main" id="{D59679A9-6405-17D0-877C-282C89B1BA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47">
            <a:extLst>
              <a:ext uri="{FF2B5EF4-FFF2-40B4-BE49-F238E27FC236}">
                <a16:creationId xmlns:a16="http://schemas.microsoft.com/office/drawing/2014/main" id="{91E4F905-6652-5873-3614-A1E47A3D20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48">
            <a:extLst>
              <a:ext uri="{FF2B5EF4-FFF2-40B4-BE49-F238E27FC236}">
                <a16:creationId xmlns:a16="http://schemas.microsoft.com/office/drawing/2014/main" id="{23D6BCE0-93C1-8229-9977-0CC08807C1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387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49">
            <a:extLst>
              <a:ext uri="{FF2B5EF4-FFF2-40B4-BE49-F238E27FC236}">
                <a16:creationId xmlns:a16="http://schemas.microsoft.com/office/drawing/2014/main" id="{E9649392-87CD-3B71-3B0C-0A0A298FE3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50">
            <a:extLst>
              <a:ext uri="{FF2B5EF4-FFF2-40B4-BE49-F238E27FC236}">
                <a16:creationId xmlns:a16="http://schemas.microsoft.com/office/drawing/2014/main" id="{8D9B4CE7-F215-58B6-EB2B-FC0125EF88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52">
            <a:extLst>
              <a:ext uri="{FF2B5EF4-FFF2-40B4-BE49-F238E27FC236}">
                <a16:creationId xmlns:a16="http://schemas.microsoft.com/office/drawing/2014/main" id="{BE709401-A4B3-1C58-6136-8659CB82D5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53">
            <a:extLst>
              <a:ext uri="{FF2B5EF4-FFF2-40B4-BE49-F238E27FC236}">
                <a16:creationId xmlns:a16="http://schemas.microsoft.com/office/drawing/2014/main" id="{2B6CE428-B725-2CBA-47D5-BB789648E0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329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54">
            <a:extLst>
              <a:ext uri="{FF2B5EF4-FFF2-40B4-BE49-F238E27FC236}">
                <a16:creationId xmlns:a16="http://schemas.microsoft.com/office/drawing/2014/main" id="{8E54371C-A06E-298F-B627-BDA7851A39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55">
            <a:extLst>
              <a:ext uri="{FF2B5EF4-FFF2-40B4-BE49-F238E27FC236}">
                <a16:creationId xmlns:a16="http://schemas.microsoft.com/office/drawing/2014/main" id="{B7463F16-A305-BC60-AAFA-CDC8B2714C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56">
            <a:extLst>
              <a:ext uri="{FF2B5EF4-FFF2-40B4-BE49-F238E27FC236}">
                <a16:creationId xmlns:a16="http://schemas.microsoft.com/office/drawing/2014/main" id="{B4E3BDF9-BDD4-6C1F-8951-24E8E676A2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57">
            <a:extLst>
              <a:ext uri="{FF2B5EF4-FFF2-40B4-BE49-F238E27FC236}">
                <a16:creationId xmlns:a16="http://schemas.microsoft.com/office/drawing/2014/main" id="{BA4546D1-92B3-9C67-5732-9858E98C43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8865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58">
            <a:extLst>
              <a:ext uri="{FF2B5EF4-FFF2-40B4-BE49-F238E27FC236}">
                <a16:creationId xmlns:a16="http://schemas.microsoft.com/office/drawing/2014/main" id="{353B8EF7-CF9B-6888-ED6E-D1291B78CD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59">
            <a:extLst>
              <a:ext uri="{FF2B5EF4-FFF2-40B4-BE49-F238E27FC236}">
                <a16:creationId xmlns:a16="http://schemas.microsoft.com/office/drawing/2014/main" id="{E2AB4756-D7B8-BCDB-EC62-B12C8B19BF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60">
            <a:extLst>
              <a:ext uri="{FF2B5EF4-FFF2-40B4-BE49-F238E27FC236}">
                <a16:creationId xmlns:a16="http://schemas.microsoft.com/office/drawing/2014/main" id="{D67045CF-5BC7-11AB-65BE-E52F6BB824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61">
            <a:extLst>
              <a:ext uri="{FF2B5EF4-FFF2-40B4-BE49-F238E27FC236}">
                <a16:creationId xmlns:a16="http://schemas.microsoft.com/office/drawing/2014/main" id="{EDBDB188-EA5F-2991-ED3B-D169076355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936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62">
            <a:extLst>
              <a:ext uri="{FF2B5EF4-FFF2-40B4-BE49-F238E27FC236}">
                <a16:creationId xmlns:a16="http://schemas.microsoft.com/office/drawing/2014/main" id="{511E472A-E5D6-3CC0-C09B-BD54AE29B4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63">
            <a:extLst>
              <a:ext uri="{FF2B5EF4-FFF2-40B4-BE49-F238E27FC236}">
                <a16:creationId xmlns:a16="http://schemas.microsoft.com/office/drawing/2014/main" id="{5153434E-41A7-4D02-BAD8-C9824F0048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64">
            <a:extLst>
              <a:ext uri="{FF2B5EF4-FFF2-40B4-BE49-F238E27FC236}">
                <a16:creationId xmlns:a16="http://schemas.microsoft.com/office/drawing/2014/main" id="{FF7FC64D-BE6B-5CA8-383B-4136DC47B8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65">
            <a:extLst>
              <a:ext uri="{FF2B5EF4-FFF2-40B4-BE49-F238E27FC236}">
                <a16:creationId xmlns:a16="http://schemas.microsoft.com/office/drawing/2014/main" id="{07CF9B0C-5630-9C02-BC5C-D425896713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314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66">
            <a:extLst>
              <a:ext uri="{FF2B5EF4-FFF2-40B4-BE49-F238E27FC236}">
                <a16:creationId xmlns:a16="http://schemas.microsoft.com/office/drawing/2014/main" id="{3CE76491-2047-0F8B-FD7B-129E63C83E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67">
            <a:extLst>
              <a:ext uri="{FF2B5EF4-FFF2-40B4-BE49-F238E27FC236}">
                <a16:creationId xmlns:a16="http://schemas.microsoft.com/office/drawing/2014/main" id="{05F929F1-7D31-C43A-E84D-2B6A56ABE4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68">
            <a:extLst>
              <a:ext uri="{FF2B5EF4-FFF2-40B4-BE49-F238E27FC236}">
                <a16:creationId xmlns:a16="http://schemas.microsoft.com/office/drawing/2014/main" id="{0868D737-DC53-37FB-A028-2535C1545E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69">
            <a:extLst>
              <a:ext uri="{FF2B5EF4-FFF2-40B4-BE49-F238E27FC236}">
                <a16:creationId xmlns:a16="http://schemas.microsoft.com/office/drawing/2014/main" id="{A6E4CAF4-E4DF-2E13-C244-C5F70A76D0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267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70">
            <a:extLst>
              <a:ext uri="{FF2B5EF4-FFF2-40B4-BE49-F238E27FC236}">
                <a16:creationId xmlns:a16="http://schemas.microsoft.com/office/drawing/2014/main" id="{9AC2E3F4-1B9F-9AD1-C25A-BA9C2A96B6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71">
            <a:extLst>
              <a:ext uri="{FF2B5EF4-FFF2-40B4-BE49-F238E27FC236}">
                <a16:creationId xmlns:a16="http://schemas.microsoft.com/office/drawing/2014/main" id="{7DB43673-EC3F-3C25-55F6-D9358E1955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72">
            <a:extLst>
              <a:ext uri="{FF2B5EF4-FFF2-40B4-BE49-F238E27FC236}">
                <a16:creationId xmlns:a16="http://schemas.microsoft.com/office/drawing/2014/main" id="{ECD95EFF-B91B-17B1-464B-99F82EAA33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73">
            <a:extLst>
              <a:ext uri="{FF2B5EF4-FFF2-40B4-BE49-F238E27FC236}">
                <a16:creationId xmlns:a16="http://schemas.microsoft.com/office/drawing/2014/main" id="{0F15363B-C812-91F8-3B92-7AC31F811C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769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74">
            <a:extLst>
              <a:ext uri="{FF2B5EF4-FFF2-40B4-BE49-F238E27FC236}">
                <a16:creationId xmlns:a16="http://schemas.microsoft.com/office/drawing/2014/main" id="{CF71D581-3E77-B807-D3DD-005D6FAB2C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75">
            <a:extLst>
              <a:ext uri="{FF2B5EF4-FFF2-40B4-BE49-F238E27FC236}">
                <a16:creationId xmlns:a16="http://schemas.microsoft.com/office/drawing/2014/main" id="{CEEF3F41-9529-3DFD-A487-A8FA0D8E8A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76">
            <a:extLst>
              <a:ext uri="{FF2B5EF4-FFF2-40B4-BE49-F238E27FC236}">
                <a16:creationId xmlns:a16="http://schemas.microsoft.com/office/drawing/2014/main" id="{DDBCD294-156B-2F01-8D55-31E4FA8DC7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77">
            <a:extLst>
              <a:ext uri="{FF2B5EF4-FFF2-40B4-BE49-F238E27FC236}">
                <a16:creationId xmlns:a16="http://schemas.microsoft.com/office/drawing/2014/main" id="{92E136A2-ACB8-FD8F-E8E4-DD7028FFE9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5838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78">
            <a:extLst>
              <a:ext uri="{FF2B5EF4-FFF2-40B4-BE49-F238E27FC236}">
                <a16:creationId xmlns:a16="http://schemas.microsoft.com/office/drawing/2014/main" id="{487B22CB-FEB6-B972-0A90-96917CB424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79">
            <a:extLst>
              <a:ext uri="{FF2B5EF4-FFF2-40B4-BE49-F238E27FC236}">
                <a16:creationId xmlns:a16="http://schemas.microsoft.com/office/drawing/2014/main" id="{CD096BA1-9377-05BC-4279-0EC3070E3F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81">
            <a:extLst>
              <a:ext uri="{FF2B5EF4-FFF2-40B4-BE49-F238E27FC236}">
                <a16:creationId xmlns:a16="http://schemas.microsoft.com/office/drawing/2014/main" id="{38628318-714B-874C-2299-7F09DE17AE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82">
            <a:extLst>
              <a:ext uri="{FF2B5EF4-FFF2-40B4-BE49-F238E27FC236}">
                <a16:creationId xmlns:a16="http://schemas.microsoft.com/office/drawing/2014/main" id="{E83EC812-36F4-1ABC-A616-8E0148D8B8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2397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83">
            <a:extLst>
              <a:ext uri="{FF2B5EF4-FFF2-40B4-BE49-F238E27FC236}">
                <a16:creationId xmlns:a16="http://schemas.microsoft.com/office/drawing/2014/main" id="{8DF73496-82BF-61D2-1A76-71DFC2F434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84">
            <a:extLst>
              <a:ext uri="{FF2B5EF4-FFF2-40B4-BE49-F238E27FC236}">
                <a16:creationId xmlns:a16="http://schemas.microsoft.com/office/drawing/2014/main" id="{7114965F-5A16-0B52-827B-B6822FA8DE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85">
            <a:extLst>
              <a:ext uri="{FF2B5EF4-FFF2-40B4-BE49-F238E27FC236}">
                <a16:creationId xmlns:a16="http://schemas.microsoft.com/office/drawing/2014/main" id="{46E63596-BC45-6E0E-E0B2-E7A8691A13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86">
            <a:extLst>
              <a:ext uri="{FF2B5EF4-FFF2-40B4-BE49-F238E27FC236}">
                <a16:creationId xmlns:a16="http://schemas.microsoft.com/office/drawing/2014/main" id="{37D9DFC1-19E9-F66B-71CD-3DCC2899B4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545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87">
            <a:extLst>
              <a:ext uri="{FF2B5EF4-FFF2-40B4-BE49-F238E27FC236}">
                <a16:creationId xmlns:a16="http://schemas.microsoft.com/office/drawing/2014/main" id="{1AFAF5EB-51F0-8F8F-E33C-AD723B890F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88">
            <a:extLst>
              <a:ext uri="{FF2B5EF4-FFF2-40B4-BE49-F238E27FC236}">
                <a16:creationId xmlns:a16="http://schemas.microsoft.com/office/drawing/2014/main" id="{4962C4A9-4681-B868-5393-6A94A12AEA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89">
            <a:extLst>
              <a:ext uri="{FF2B5EF4-FFF2-40B4-BE49-F238E27FC236}">
                <a16:creationId xmlns:a16="http://schemas.microsoft.com/office/drawing/2014/main" id="{7D324E34-0FCD-4455-7A68-4702E5FC26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90">
            <a:extLst>
              <a:ext uri="{FF2B5EF4-FFF2-40B4-BE49-F238E27FC236}">
                <a16:creationId xmlns:a16="http://schemas.microsoft.com/office/drawing/2014/main" id="{431B4FDA-50C6-D084-53FB-B69E0730CD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4739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91">
            <a:extLst>
              <a:ext uri="{FF2B5EF4-FFF2-40B4-BE49-F238E27FC236}">
                <a16:creationId xmlns:a16="http://schemas.microsoft.com/office/drawing/2014/main" id="{C13E583D-90DC-B753-28F0-4668F56178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92">
            <a:extLst>
              <a:ext uri="{FF2B5EF4-FFF2-40B4-BE49-F238E27FC236}">
                <a16:creationId xmlns:a16="http://schemas.microsoft.com/office/drawing/2014/main" id="{F0B95F83-2E26-C4BA-58AB-55769BF8E4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93">
            <a:extLst>
              <a:ext uri="{FF2B5EF4-FFF2-40B4-BE49-F238E27FC236}">
                <a16:creationId xmlns:a16="http://schemas.microsoft.com/office/drawing/2014/main" id="{2D85EB1C-DAB5-082A-762A-FC9D3E74AA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94">
            <a:extLst>
              <a:ext uri="{FF2B5EF4-FFF2-40B4-BE49-F238E27FC236}">
                <a16:creationId xmlns:a16="http://schemas.microsoft.com/office/drawing/2014/main" id="{87CC2146-01E9-818A-BC4A-F14336B091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357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95">
            <a:extLst>
              <a:ext uri="{FF2B5EF4-FFF2-40B4-BE49-F238E27FC236}">
                <a16:creationId xmlns:a16="http://schemas.microsoft.com/office/drawing/2014/main" id="{799D1B30-F6CF-4118-72E5-748507F192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96">
            <a:extLst>
              <a:ext uri="{FF2B5EF4-FFF2-40B4-BE49-F238E27FC236}">
                <a16:creationId xmlns:a16="http://schemas.microsoft.com/office/drawing/2014/main" id="{7ED226E2-3D38-8CA5-4DA3-CEDE4093FB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97">
            <a:extLst>
              <a:ext uri="{FF2B5EF4-FFF2-40B4-BE49-F238E27FC236}">
                <a16:creationId xmlns:a16="http://schemas.microsoft.com/office/drawing/2014/main" id="{CE458B2B-E483-5999-A05C-3D14FA27F8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98">
            <a:extLst>
              <a:ext uri="{FF2B5EF4-FFF2-40B4-BE49-F238E27FC236}">
                <a16:creationId xmlns:a16="http://schemas.microsoft.com/office/drawing/2014/main" id="{747FF0F1-0B25-1CE1-3608-6386C95ADF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400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01">
            <a:extLst>
              <a:ext uri="{FF2B5EF4-FFF2-40B4-BE49-F238E27FC236}">
                <a16:creationId xmlns:a16="http://schemas.microsoft.com/office/drawing/2014/main" id="{7B7CA2F9-76A5-3B41-405F-D9899F28CE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02">
            <a:extLst>
              <a:ext uri="{FF2B5EF4-FFF2-40B4-BE49-F238E27FC236}">
                <a16:creationId xmlns:a16="http://schemas.microsoft.com/office/drawing/2014/main" id="{A4441B14-13E9-011D-7471-BD37AA193D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03">
            <a:extLst>
              <a:ext uri="{FF2B5EF4-FFF2-40B4-BE49-F238E27FC236}">
                <a16:creationId xmlns:a16="http://schemas.microsoft.com/office/drawing/2014/main" id="{8AD75492-38AC-8E62-63BB-08BE7CE4B9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04">
            <a:extLst>
              <a:ext uri="{FF2B5EF4-FFF2-40B4-BE49-F238E27FC236}">
                <a16:creationId xmlns:a16="http://schemas.microsoft.com/office/drawing/2014/main" id="{4FB9F66B-C19C-A9B0-2C1D-51CEDAC910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984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05">
            <a:extLst>
              <a:ext uri="{FF2B5EF4-FFF2-40B4-BE49-F238E27FC236}">
                <a16:creationId xmlns:a16="http://schemas.microsoft.com/office/drawing/2014/main" id="{2D7E7075-DF4A-C7E3-6D8C-95D59749D4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06">
            <a:extLst>
              <a:ext uri="{FF2B5EF4-FFF2-40B4-BE49-F238E27FC236}">
                <a16:creationId xmlns:a16="http://schemas.microsoft.com/office/drawing/2014/main" id="{30DC4015-B01D-0282-7A36-E68A8DF137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07">
            <a:extLst>
              <a:ext uri="{FF2B5EF4-FFF2-40B4-BE49-F238E27FC236}">
                <a16:creationId xmlns:a16="http://schemas.microsoft.com/office/drawing/2014/main" id="{1396C3BF-A629-0E6A-53E8-8215E82387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08">
            <a:extLst>
              <a:ext uri="{FF2B5EF4-FFF2-40B4-BE49-F238E27FC236}">
                <a16:creationId xmlns:a16="http://schemas.microsoft.com/office/drawing/2014/main" id="{77BF96F8-35B6-BFE3-21B4-0C57445A05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622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10">
            <a:extLst>
              <a:ext uri="{FF2B5EF4-FFF2-40B4-BE49-F238E27FC236}">
                <a16:creationId xmlns:a16="http://schemas.microsoft.com/office/drawing/2014/main" id="{A5C04C0C-74E1-C887-466B-93E79E488C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11">
            <a:extLst>
              <a:ext uri="{FF2B5EF4-FFF2-40B4-BE49-F238E27FC236}">
                <a16:creationId xmlns:a16="http://schemas.microsoft.com/office/drawing/2014/main" id="{5C8293C7-F31B-ADAF-86E1-75CC5DB074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12">
            <a:extLst>
              <a:ext uri="{FF2B5EF4-FFF2-40B4-BE49-F238E27FC236}">
                <a16:creationId xmlns:a16="http://schemas.microsoft.com/office/drawing/2014/main" id="{8C0DF46F-FFF9-6C9A-FA66-0458CF64E7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13">
            <a:extLst>
              <a:ext uri="{FF2B5EF4-FFF2-40B4-BE49-F238E27FC236}">
                <a16:creationId xmlns:a16="http://schemas.microsoft.com/office/drawing/2014/main" id="{DB830F90-D750-46C3-41F1-317A124E6E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3198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14">
            <a:extLst>
              <a:ext uri="{FF2B5EF4-FFF2-40B4-BE49-F238E27FC236}">
                <a16:creationId xmlns:a16="http://schemas.microsoft.com/office/drawing/2014/main" id="{E99C4767-C6F1-2B21-7A4C-2BA9088650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15">
            <a:extLst>
              <a:ext uri="{FF2B5EF4-FFF2-40B4-BE49-F238E27FC236}">
                <a16:creationId xmlns:a16="http://schemas.microsoft.com/office/drawing/2014/main" id="{0414DE0F-9DC9-BED2-6A70-F5126462D7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16">
            <a:extLst>
              <a:ext uri="{FF2B5EF4-FFF2-40B4-BE49-F238E27FC236}">
                <a16:creationId xmlns:a16="http://schemas.microsoft.com/office/drawing/2014/main" id="{99190715-204A-6619-F73A-700629F137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17">
            <a:extLst>
              <a:ext uri="{FF2B5EF4-FFF2-40B4-BE49-F238E27FC236}">
                <a16:creationId xmlns:a16="http://schemas.microsoft.com/office/drawing/2014/main" id="{AFE97F6F-6434-2846-1F3C-AB19F30BE4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6975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18">
            <a:extLst>
              <a:ext uri="{FF2B5EF4-FFF2-40B4-BE49-F238E27FC236}">
                <a16:creationId xmlns:a16="http://schemas.microsoft.com/office/drawing/2014/main" id="{96F3D0E2-B60A-4000-693A-46070B4B30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19">
            <a:extLst>
              <a:ext uri="{FF2B5EF4-FFF2-40B4-BE49-F238E27FC236}">
                <a16:creationId xmlns:a16="http://schemas.microsoft.com/office/drawing/2014/main" id="{6F1F1BAE-5356-2AAB-4A13-2275FDA425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20">
            <a:extLst>
              <a:ext uri="{FF2B5EF4-FFF2-40B4-BE49-F238E27FC236}">
                <a16:creationId xmlns:a16="http://schemas.microsoft.com/office/drawing/2014/main" id="{A4BD7432-46BE-3594-7E84-A25D3297F5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21">
            <a:extLst>
              <a:ext uri="{FF2B5EF4-FFF2-40B4-BE49-F238E27FC236}">
                <a16:creationId xmlns:a16="http://schemas.microsoft.com/office/drawing/2014/main" id="{BB732D38-1C6F-F95C-86E8-37C512E953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640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23">
            <a:extLst>
              <a:ext uri="{FF2B5EF4-FFF2-40B4-BE49-F238E27FC236}">
                <a16:creationId xmlns:a16="http://schemas.microsoft.com/office/drawing/2014/main" id="{62051DFA-FB56-8281-26DE-625B3F3894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24">
            <a:extLst>
              <a:ext uri="{FF2B5EF4-FFF2-40B4-BE49-F238E27FC236}">
                <a16:creationId xmlns:a16="http://schemas.microsoft.com/office/drawing/2014/main" id="{BB046F01-5A0D-52F5-8223-85D368BDEC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25">
            <a:extLst>
              <a:ext uri="{FF2B5EF4-FFF2-40B4-BE49-F238E27FC236}">
                <a16:creationId xmlns:a16="http://schemas.microsoft.com/office/drawing/2014/main" id="{416A7E5B-5CAC-9DCB-3022-17FB2A9CE8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26">
            <a:extLst>
              <a:ext uri="{FF2B5EF4-FFF2-40B4-BE49-F238E27FC236}">
                <a16:creationId xmlns:a16="http://schemas.microsoft.com/office/drawing/2014/main" id="{DD3A3597-9229-B598-C9C4-F654599419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779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27">
            <a:extLst>
              <a:ext uri="{FF2B5EF4-FFF2-40B4-BE49-F238E27FC236}">
                <a16:creationId xmlns:a16="http://schemas.microsoft.com/office/drawing/2014/main" id="{806BEC14-2BC3-414A-92C9-35F9925771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28">
            <a:extLst>
              <a:ext uri="{FF2B5EF4-FFF2-40B4-BE49-F238E27FC236}">
                <a16:creationId xmlns:a16="http://schemas.microsoft.com/office/drawing/2014/main" id="{3DBFE1C9-5474-D36B-A261-C09AA21B7C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29">
            <a:extLst>
              <a:ext uri="{FF2B5EF4-FFF2-40B4-BE49-F238E27FC236}">
                <a16:creationId xmlns:a16="http://schemas.microsoft.com/office/drawing/2014/main" id="{BF32AA00-BCB2-5B88-DA08-D02D828FAC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30">
            <a:extLst>
              <a:ext uri="{FF2B5EF4-FFF2-40B4-BE49-F238E27FC236}">
                <a16:creationId xmlns:a16="http://schemas.microsoft.com/office/drawing/2014/main" id="{F1434059-A844-E2EE-64CA-DFE626D843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0675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31">
            <a:extLst>
              <a:ext uri="{FF2B5EF4-FFF2-40B4-BE49-F238E27FC236}">
                <a16:creationId xmlns:a16="http://schemas.microsoft.com/office/drawing/2014/main" id="{AA6984F4-B8A2-AB56-99CF-76079082C6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32">
            <a:extLst>
              <a:ext uri="{FF2B5EF4-FFF2-40B4-BE49-F238E27FC236}">
                <a16:creationId xmlns:a16="http://schemas.microsoft.com/office/drawing/2014/main" id="{14531385-953E-9F3A-4019-9966809DAB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33">
            <a:extLst>
              <a:ext uri="{FF2B5EF4-FFF2-40B4-BE49-F238E27FC236}">
                <a16:creationId xmlns:a16="http://schemas.microsoft.com/office/drawing/2014/main" id="{E1C59E1D-2056-C229-1AB2-7070015FC7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34">
            <a:extLst>
              <a:ext uri="{FF2B5EF4-FFF2-40B4-BE49-F238E27FC236}">
                <a16:creationId xmlns:a16="http://schemas.microsoft.com/office/drawing/2014/main" id="{3EDE12E8-3813-A414-3EFC-BA8C8546B2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257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35">
            <a:extLst>
              <a:ext uri="{FF2B5EF4-FFF2-40B4-BE49-F238E27FC236}">
                <a16:creationId xmlns:a16="http://schemas.microsoft.com/office/drawing/2014/main" id="{06FE63EE-080B-AC66-43F9-1F58FFE2CD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36">
            <a:extLst>
              <a:ext uri="{FF2B5EF4-FFF2-40B4-BE49-F238E27FC236}">
                <a16:creationId xmlns:a16="http://schemas.microsoft.com/office/drawing/2014/main" id="{CE836386-4653-E3BC-147F-BF1D0D747E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37">
            <a:extLst>
              <a:ext uri="{FF2B5EF4-FFF2-40B4-BE49-F238E27FC236}">
                <a16:creationId xmlns:a16="http://schemas.microsoft.com/office/drawing/2014/main" id="{B1D0CE67-59B7-CE29-A4E1-D8DBAD5BEF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38">
            <a:extLst>
              <a:ext uri="{FF2B5EF4-FFF2-40B4-BE49-F238E27FC236}">
                <a16:creationId xmlns:a16="http://schemas.microsoft.com/office/drawing/2014/main" id="{4E1F53DD-D7BD-C9AC-4BB3-D9CFE831E3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6780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39">
            <a:extLst>
              <a:ext uri="{FF2B5EF4-FFF2-40B4-BE49-F238E27FC236}">
                <a16:creationId xmlns:a16="http://schemas.microsoft.com/office/drawing/2014/main" id="{3A0F6C9C-22F8-7E61-A05A-5FF1B4586D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40">
            <a:extLst>
              <a:ext uri="{FF2B5EF4-FFF2-40B4-BE49-F238E27FC236}">
                <a16:creationId xmlns:a16="http://schemas.microsoft.com/office/drawing/2014/main" id="{519AF6E1-0FED-6252-24BB-B2330760CA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41">
            <a:extLst>
              <a:ext uri="{FF2B5EF4-FFF2-40B4-BE49-F238E27FC236}">
                <a16:creationId xmlns:a16="http://schemas.microsoft.com/office/drawing/2014/main" id="{C0D2E837-1F3B-AD95-6445-CADA0B0E4A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42">
            <a:extLst>
              <a:ext uri="{FF2B5EF4-FFF2-40B4-BE49-F238E27FC236}">
                <a16:creationId xmlns:a16="http://schemas.microsoft.com/office/drawing/2014/main" id="{994DB874-8115-984B-D15B-C1DACEA1DC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3133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44">
            <a:extLst>
              <a:ext uri="{FF2B5EF4-FFF2-40B4-BE49-F238E27FC236}">
                <a16:creationId xmlns:a16="http://schemas.microsoft.com/office/drawing/2014/main" id="{E9CF7482-2D62-C8EF-A732-EE00B85C92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893296" cy="3262197"/>
          </a:xfrm>
          <a:prstGeom prst="rect">
            <a:avLst/>
          </a:prstGeom>
        </p:spPr>
      </p:pic>
      <p:pic>
        <p:nvPicPr>
          <p:cNvPr id="5" name="Picture 4" descr="IMG_6845">
            <a:extLst>
              <a:ext uri="{FF2B5EF4-FFF2-40B4-BE49-F238E27FC236}">
                <a16:creationId xmlns:a16="http://schemas.microsoft.com/office/drawing/2014/main" id="{EA0DD84B-0852-9DE4-F969-2D47D65FE7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6617" y="2909289"/>
            <a:ext cx="4893298" cy="326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8356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99BC40-7601-ECA9-EE8C-E88E83A66AD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390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28</TotalTime>
  <Words>12</Words>
  <Application>Microsoft Office PowerPoint</Application>
  <PresentationFormat>Custom</PresentationFormat>
  <Paragraphs>3</Paragraphs>
  <Slides>92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92</vt:i4>
      </vt:variant>
    </vt:vector>
  </HeadingPairs>
  <TitlesOfParts>
    <vt:vector size="95" baseType="lpstr">
      <vt:lpstr>Arial</vt:lpstr>
      <vt:lpstr>Corbel</vt:lpstr>
      <vt:lpstr>Digital Blue Tunnel 16x9</vt:lpstr>
      <vt:lpstr>Eukarya Christian Academy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12</cp:revision>
  <dcterms:created xsi:type="dcterms:W3CDTF">2016-09-02T12:48:35Z</dcterms:created>
  <dcterms:modified xsi:type="dcterms:W3CDTF">2026-05-14T18:42:55Z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