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3" ContentType="audio/m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2"/>
  </p:sldMasterIdLst>
  <p:notesMasterIdLst>
    <p:notesMasterId r:id="rId83"/>
  </p:notesMasterIdLst>
  <p:handoutMasterIdLst>
    <p:handoutMasterId r:id="rId84"/>
  </p:handoutMasterIdLst>
  <p:sldIdLst>
    <p:sldId id="265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  <p:sldId id="282" r:id="rId27"/>
    <p:sldId id="283" r:id="rId28"/>
    <p:sldId id="284" r:id="rId29"/>
    <p:sldId id="285" r:id="rId30"/>
    <p:sldId id="286" r:id="rId31"/>
    <p:sldId id="338" r:id="rId32"/>
    <p:sldId id="289" r:id="rId33"/>
    <p:sldId id="290" r:id="rId34"/>
    <p:sldId id="291" r:id="rId35"/>
    <p:sldId id="292" r:id="rId36"/>
    <p:sldId id="293" r:id="rId37"/>
    <p:sldId id="294" r:id="rId38"/>
    <p:sldId id="295" r:id="rId39"/>
    <p:sldId id="296" r:id="rId40"/>
    <p:sldId id="297" r:id="rId41"/>
    <p:sldId id="266" r:id="rId42"/>
    <p:sldId id="298" r:id="rId43"/>
    <p:sldId id="299" r:id="rId44"/>
    <p:sldId id="300" r:id="rId45"/>
    <p:sldId id="301" r:id="rId46"/>
    <p:sldId id="302" r:id="rId47"/>
    <p:sldId id="303" r:id="rId48"/>
    <p:sldId id="304" r:id="rId49"/>
    <p:sldId id="305" r:id="rId50"/>
    <p:sldId id="306" r:id="rId51"/>
    <p:sldId id="307" r:id="rId52"/>
    <p:sldId id="308" r:id="rId53"/>
    <p:sldId id="309" r:id="rId54"/>
    <p:sldId id="310" r:id="rId55"/>
    <p:sldId id="311" r:id="rId56"/>
    <p:sldId id="312" r:id="rId57"/>
    <p:sldId id="313" r:id="rId58"/>
    <p:sldId id="314" r:id="rId59"/>
    <p:sldId id="315" r:id="rId60"/>
    <p:sldId id="316" r:id="rId61"/>
    <p:sldId id="317" r:id="rId62"/>
    <p:sldId id="319" r:id="rId63"/>
    <p:sldId id="320" r:id="rId64"/>
    <p:sldId id="321" r:id="rId65"/>
    <p:sldId id="322" r:id="rId66"/>
    <p:sldId id="323" r:id="rId67"/>
    <p:sldId id="324" r:id="rId68"/>
    <p:sldId id="325" r:id="rId69"/>
    <p:sldId id="326" r:id="rId70"/>
    <p:sldId id="327" r:id="rId71"/>
    <p:sldId id="328" r:id="rId72"/>
    <p:sldId id="329" r:id="rId73"/>
    <p:sldId id="330" r:id="rId74"/>
    <p:sldId id="331" r:id="rId75"/>
    <p:sldId id="332" r:id="rId76"/>
    <p:sldId id="333" r:id="rId77"/>
    <p:sldId id="334" r:id="rId78"/>
    <p:sldId id="335" r:id="rId79"/>
    <p:sldId id="336" r:id="rId80"/>
    <p:sldId id="337" r:id="rId81"/>
    <p:sldId id="287" r:id="rId82"/>
  </p:sldIdLst>
  <p:sldSz cx="12188825" cy="6858000"/>
  <p:notesSz cx="6858000" cy="9144000"/>
  <p:custDataLst>
    <p:tags r:id="rId8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39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0397" autoAdjust="0"/>
    <p:restoredTop sz="94629" autoAdjust="0"/>
  </p:normalViewPr>
  <p:slideViewPr>
    <p:cSldViewPr showGuides="1">
      <p:cViewPr varScale="1">
        <p:scale>
          <a:sx n="113" d="100"/>
          <a:sy n="113" d="100"/>
        </p:scale>
        <p:origin x="774" y="114"/>
      </p:cViewPr>
      <p:guideLst>
        <p:guide pos="3839"/>
        <p:guide orient="horz" pos="216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howGuides="1">
      <p:cViewPr varScale="1">
        <p:scale>
          <a:sx n="63" d="100"/>
          <a:sy n="63" d="100"/>
        </p:scale>
        <p:origin x="1986" y="108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slide" Target="slides/slide45.xml"/><Relationship Id="rId50" Type="http://schemas.openxmlformats.org/officeDocument/2006/relationships/slide" Target="slides/slide48.xml"/><Relationship Id="rId55" Type="http://schemas.openxmlformats.org/officeDocument/2006/relationships/slide" Target="slides/slide53.xml"/><Relationship Id="rId63" Type="http://schemas.openxmlformats.org/officeDocument/2006/relationships/slide" Target="slides/slide61.xml"/><Relationship Id="rId68" Type="http://schemas.openxmlformats.org/officeDocument/2006/relationships/slide" Target="slides/slide66.xml"/><Relationship Id="rId76" Type="http://schemas.openxmlformats.org/officeDocument/2006/relationships/slide" Target="slides/slide74.xml"/><Relationship Id="rId84" Type="http://schemas.openxmlformats.org/officeDocument/2006/relationships/handoutMaster" Target="handoutMasters/handoutMaster1.xml"/><Relationship Id="rId89" Type="http://schemas.openxmlformats.org/officeDocument/2006/relationships/tableStyles" Target="tableStyles.xml"/><Relationship Id="rId7" Type="http://schemas.openxmlformats.org/officeDocument/2006/relationships/slide" Target="slides/slide5.xml"/><Relationship Id="rId71" Type="http://schemas.openxmlformats.org/officeDocument/2006/relationships/slide" Target="slides/slide69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9" Type="http://schemas.openxmlformats.org/officeDocument/2006/relationships/slide" Target="slides/slide27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53" Type="http://schemas.openxmlformats.org/officeDocument/2006/relationships/slide" Target="slides/slide51.xml"/><Relationship Id="rId58" Type="http://schemas.openxmlformats.org/officeDocument/2006/relationships/slide" Target="slides/slide56.xml"/><Relationship Id="rId66" Type="http://schemas.openxmlformats.org/officeDocument/2006/relationships/slide" Target="slides/slide64.xml"/><Relationship Id="rId74" Type="http://schemas.openxmlformats.org/officeDocument/2006/relationships/slide" Target="slides/slide72.xml"/><Relationship Id="rId79" Type="http://schemas.openxmlformats.org/officeDocument/2006/relationships/slide" Target="slides/slide77.xml"/><Relationship Id="rId87" Type="http://schemas.openxmlformats.org/officeDocument/2006/relationships/viewProps" Target="viewProps.xml"/><Relationship Id="rId5" Type="http://schemas.openxmlformats.org/officeDocument/2006/relationships/slide" Target="slides/slide3.xml"/><Relationship Id="rId61" Type="http://schemas.openxmlformats.org/officeDocument/2006/relationships/slide" Target="slides/slide59.xml"/><Relationship Id="rId82" Type="http://schemas.openxmlformats.org/officeDocument/2006/relationships/slide" Target="slides/slide80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slide" Target="slides/slide46.xml"/><Relationship Id="rId56" Type="http://schemas.openxmlformats.org/officeDocument/2006/relationships/slide" Target="slides/slide54.xml"/><Relationship Id="rId64" Type="http://schemas.openxmlformats.org/officeDocument/2006/relationships/slide" Target="slides/slide62.xml"/><Relationship Id="rId69" Type="http://schemas.openxmlformats.org/officeDocument/2006/relationships/slide" Target="slides/slide67.xml"/><Relationship Id="rId77" Type="http://schemas.openxmlformats.org/officeDocument/2006/relationships/slide" Target="slides/slide75.xml"/><Relationship Id="rId8" Type="http://schemas.openxmlformats.org/officeDocument/2006/relationships/slide" Target="slides/slide6.xml"/><Relationship Id="rId51" Type="http://schemas.openxmlformats.org/officeDocument/2006/relationships/slide" Target="slides/slide49.xml"/><Relationship Id="rId72" Type="http://schemas.openxmlformats.org/officeDocument/2006/relationships/slide" Target="slides/slide70.xml"/><Relationship Id="rId80" Type="http://schemas.openxmlformats.org/officeDocument/2006/relationships/slide" Target="slides/slide78.xml"/><Relationship Id="rId85" Type="http://schemas.openxmlformats.org/officeDocument/2006/relationships/tags" Target="tags/tag1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59" Type="http://schemas.openxmlformats.org/officeDocument/2006/relationships/slide" Target="slides/slide57.xml"/><Relationship Id="rId67" Type="http://schemas.openxmlformats.org/officeDocument/2006/relationships/slide" Target="slides/slide65.xml"/><Relationship Id="rId20" Type="http://schemas.openxmlformats.org/officeDocument/2006/relationships/slide" Target="slides/slide18.xml"/><Relationship Id="rId41" Type="http://schemas.openxmlformats.org/officeDocument/2006/relationships/slide" Target="slides/slide39.xml"/><Relationship Id="rId54" Type="http://schemas.openxmlformats.org/officeDocument/2006/relationships/slide" Target="slides/slide52.xml"/><Relationship Id="rId62" Type="http://schemas.openxmlformats.org/officeDocument/2006/relationships/slide" Target="slides/slide60.xml"/><Relationship Id="rId70" Type="http://schemas.openxmlformats.org/officeDocument/2006/relationships/slide" Target="slides/slide68.xml"/><Relationship Id="rId75" Type="http://schemas.openxmlformats.org/officeDocument/2006/relationships/slide" Target="slides/slide73.xml"/><Relationship Id="rId83" Type="http://schemas.openxmlformats.org/officeDocument/2006/relationships/notesMaster" Target="notesMasters/notesMaster1.xml"/><Relationship Id="rId88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slide" Target="slides/slide47.xml"/><Relationship Id="rId57" Type="http://schemas.openxmlformats.org/officeDocument/2006/relationships/slide" Target="slides/slide55.xml"/><Relationship Id="rId10" Type="http://schemas.openxmlformats.org/officeDocument/2006/relationships/slide" Target="slides/slide8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slide" Target="slides/slide50.xml"/><Relationship Id="rId60" Type="http://schemas.openxmlformats.org/officeDocument/2006/relationships/slide" Target="slides/slide58.xml"/><Relationship Id="rId65" Type="http://schemas.openxmlformats.org/officeDocument/2006/relationships/slide" Target="slides/slide63.xml"/><Relationship Id="rId73" Type="http://schemas.openxmlformats.org/officeDocument/2006/relationships/slide" Target="slides/slide71.xml"/><Relationship Id="rId78" Type="http://schemas.openxmlformats.org/officeDocument/2006/relationships/slide" Target="slides/slide76.xml"/><Relationship Id="rId81" Type="http://schemas.openxmlformats.org/officeDocument/2006/relationships/slide" Target="slides/slide79.xml"/><Relationship Id="rId86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9088EAF-6ECA-4616-85EF-35AA19C641F3}" type="datetimeFigureOut">
              <a:rPr lang="en-US"/>
              <a:t>3/13/2026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9F912AB-2776-42F2-A957-313FC7EFEDB9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93206574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ABD2D7A-D230-4F91-BD59-0A39C2703BA8}" type="datetimeFigureOut">
              <a:rPr lang="en-US"/>
              <a:t>3/13/2026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2588" y="685800"/>
            <a:ext cx="6092825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3199CD-3E1B-4AE6-990F-76F925F5EA9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2765798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5214" y="1828800"/>
            <a:ext cx="8229600" cy="2895600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66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5213" y="4800600"/>
            <a:ext cx="8229600" cy="1219200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2000" cap="all" spc="200" baseline="0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9499905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/>
              <a:t>3/13/2026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73825409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9614" y="2514600"/>
            <a:ext cx="8692399" cy="2819400"/>
          </a:xfrm>
        </p:spPr>
        <p:txBody>
          <a:bodyPr anchor="b">
            <a:normAutofit/>
          </a:bodyPr>
          <a:lstStyle>
            <a:lvl1pPr algn="l">
              <a:lnSpc>
                <a:spcPct val="80000"/>
              </a:lnSpc>
              <a:defRPr sz="4800" b="0" cap="none" baseline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5213" y="5410200"/>
            <a:ext cx="8687333" cy="6096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buNone/>
              <a:defRPr sz="2000" cap="all" spc="2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/>
              <a:t>3/13/2026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76181331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04781" y="1905001"/>
            <a:ext cx="4419599" cy="41148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29183" y="1905001"/>
            <a:ext cx="4419600" cy="41148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/>
              <a:t>3/13/2026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82534076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2411" y="1905000"/>
            <a:ext cx="4416552" cy="762000"/>
          </a:xfrm>
        </p:spPr>
        <p:txBody>
          <a:bodyPr anchor="ctr">
            <a:noAutofit/>
          </a:bodyPr>
          <a:lstStyle>
            <a:lvl1pPr marL="0" indent="0">
              <a:spcBef>
                <a:spcPts val="0"/>
              </a:spcBef>
              <a:buNone/>
              <a:defRPr sz="2000" b="0" cap="all" spc="2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22411" y="2743201"/>
            <a:ext cx="4416552" cy="32766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49861" y="1905000"/>
            <a:ext cx="4416552" cy="762000"/>
          </a:xfrm>
        </p:spPr>
        <p:txBody>
          <a:bodyPr anchor="ctr">
            <a:noAutofit/>
          </a:bodyPr>
          <a:lstStyle>
            <a:lvl1pPr marL="0" indent="0">
              <a:spcBef>
                <a:spcPts val="0"/>
              </a:spcBef>
              <a:buNone/>
              <a:defRPr sz="2000" b="0" cap="all" spc="2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49861" y="2743201"/>
            <a:ext cx="4416552" cy="32766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/>
              <a:t>3/13/2026</a:t>
            </a:fld>
            <a:endParaRPr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20841950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/>
              <a:t>3/13/2026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62663140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/>
              <a:t>3/13/2026</a:t>
            </a:fld>
            <a:endParaRPr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0754012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5604" y="1905000"/>
            <a:ext cx="3596607" cy="2667000"/>
          </a:xfrm>
        </p:spPr>
        <p:txBody>
          <a:bodyPr anchor="b">
            <a:noAutofit/>
          </a:bodyPr>
          <a:lstStyle>
            <a:lvl1pPr algn="l">
              <a:lnSpc>
                <a:spcPct val="90000"/>
              </a:lnSpc>
              <a:defRPr sz="3600" b="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51414" y="685800"/>
            <a:ext cx="6400800" cy="53340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65213" y="4648200"/>
            <a:ext cx="3581399" cy="13716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spcBef>
                <a:spcPts val="12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/>
              <a:t>3/13/2026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54498154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951414" y="685800"/>
            <a:ext cx="6400799" cy="5334000"/>
          </a:xfrm>
          <a:solidFill>
            <a:schemeClr val="bg2"/>
          </a:solidFill>
          <a:ln w="76200">
            <a:solidFill>
              <a:schemeClr val="tx1"/>
            </a:solidFill>
            <a:miter lim="800000"/>
          </a:ln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5604" y="1905000"/>
            <a:ext cx="3596607" cy="266700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3600" b="0" i="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65213" y="4648200"/>
            <a:ext cx="3581399" cy="13716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spcBef>
                <a:spcPts val="12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/>
              <a:pPr/>
              <a:t>3/13/2026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24917215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/>
              <a:t>3/13/2026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6009531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42412" y="381001"/>
            <a:ext cx="1524001" cy="5638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522412" y="381001"/>
            <a:ext cx="7391399" cy="5638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/>
              <a:t>3/13/2026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07903541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522413" y="381000"/>
            <a:ext cx="9144001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2413" y="1904999"/>
            <a:ext cx="9134391" cy="41148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26422" y="6400800"/>
            <a:ext cx="1449389" cy="2762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F41C87-7AD9-4845-A077-840E4A0F3F06}" type="datetimeFigureOut">
              <a:rPr lang="en-US"/>
              <a:pPr/>
              <a:t>3/13/2026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522413" y="6400800"/>
            <a:ext cx="6553199" cy="2762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828211" y="6400800"/>
            <a:ext cx="838201" cy="2762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013F82-EE5E-44EE-A61D-E31C6657F26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40305999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1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3838" indent="-223838" algn="l" defTabSz="914400" rtl="0" eaLnBrk="1" latinLnBrk="0" hangingPunct="1">
        <a:lnSpc>
          <a:spcPct val="90000"/>
        </a:lnSpc>
        <a:spcBef>
          <a:spcPts val="1800"/>
        </a:spcBef>
        <a:buClr>
          <a:schemeClr val="accent1"/>
        </a:buClr>
        <a:buSzPct val="100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63550" indent="-231775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SzPct val="10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682625" indent="-219075" algn="l" defTabSz="914400" rtl="0" eaLnBrk="1" latinLnBrk="0" hangingPunct="1">
        <a:lnSpc>
          <a:spcPct val="90000"/>
        </a:lnSpc>
        <a:spcBef>
          <a:spcPts val="600"/>
        </a:spcBef>
        <a:buClr>
          <a:schemeClr val="accent1"/>
        </a:buClr>
        <a:buSzPct val="10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857250" indent="-174625" algn="l" defTabSz="914400" rtl="0" eaLnBrk="1" latinLnBrk="0" hangingPunct="1">
        <a:lnSpc>
          <a:spcPct val="90000"/>
        </a:lnSpc>
        <a:spcBef>
          <a:spcPts val="600"/>
        </a:spcBef>
        <a:buClr>
          <a:schemeClr val="accent1"/>
        </a:buClr>
        <a:buSzPct val="10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030288" indent="-173038" algn="l" defTabSz="914400" rtl="0" eaLnBrk="1" latinLnBrk="0" hangingPunct="1">
        <a:lnSpc>
          <a:spcPct val="90000"/>
        </a:lnSpc>
        <a:spcBef>
          <a:spcPts val="600"/>
        </a:spcBef>
        <a:buClr>
          <a:schemeClr val="accent1"/>
        </a:buClr>
        <a:buSzPct val="10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20700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380744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554480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1728216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3839" userDrawn="1">
          <p15:clr>
            <a:srgbClr val="F26B43"/>
          </p15:clr>
        </p15:guide>
        <p15:guide id="2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2.jpeg"/><Relationship Id="rId4" Type="http://schemas.openxmlformats.org/officeDocument/2006/relationships/image" Target="../media/image2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6.jpeg"/><Relationship Id="rId4" Type="http://schemas.openxmlformats.org/officeDocument/2006/relationships/image" Target="../media/image2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0.jpeg"/><Relationship Id="rId4" Type="http://schemas.openxmlformats.org/officeDocument/2006/relationships/image" Target="../media/image2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4.jpeg"/><Relationship Id="rId4" Type="http://schemas.openxmlformats.org/officeDocument/2006/relationships/image" Target="../media/image33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8.jpeg"/><Relationship Id="rId4" Type="http://schemas.openxmlformats.org/officeDocument/2006/relationships/image" Target="../media/image37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2.jpeg"/><Relationship Id="rId4" Type="http://schemas.openxmlformats.org/officeDocument/2006/relationships/image" Target="../media/image41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6.jpeg"/><Relationship Id="rId4" Type="http://schemas.openxmlformats.org/officeDocument/2006/relationships/image" Target="../media/image45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eg"/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0.jpeg"/><Relationship Id="rId4" Type="http://schemas.openxmlformats.org/officeDocument/2006/relationships/image" Target="../media/image49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eg"/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4.jpeg"/><Relationship Id="rId4" Type="http://schemas.openxmlformats.org/officeDocument/2006/relationships/image" Target="../media/image53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eg"/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8.jpeg"/><Relationship Id="rId4" Type="http://schemas.openxmlformats.org/officeDocument/2006/relationships/image" Target="../media/image57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jpeg"/><Relationship Id="rId2" Type="http://schemas.openxmlformats.org/officeDocument/2006/relationships/image" Target="../media/image5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2.jpeg"/><Relationship Id="rId4" Type="http://schemas.openxmlformats.org/officeDocument/2006/relationships/image" Target="../media/image61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jpeg"/><Relationship Id="rId2" Type="http://schemas.openxmlformats.org/officeDocument/2006/relationships/image" Target="../media/image6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6.jpeg"/><Relationship Id="rId4" Type="http://schemas.openxmlformats.org/officeDocument/2006/relationships/image" Target="../media/image65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jpeg"/><Relationship Id="rId2" Type="http://schemas.openxmlformats.org/officeDocument/2006/relationships/image" Target="../media/image6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0.jpeg"/><Relationship Id="rId4" Type="http://schemas.openxmlformats.org/officeDocument/2006/relationships/image" Target="../media/image69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jpeg"/><Relationship Id="rId2" Type="http://schemas.openxmlformats.org/officeDocument/2006/relationships/image" Target="../media/image7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4.jpeg"/><Relationship Id="rId4" Type="http://schemas.openxmlformats.org/officeDocument/2006/relationships/image" Target="../media/image73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jpeg"/><Relationship Id="rId2" Type="http://schemas.openxmlformats.org/officeDocument/2006/relationships/image" Target="../media/image7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8.jpeg"/><Relationship Id="rId4" Type="http://schemas.openxmlformats.org/officeDocument/2006/relationships/image" Target="../media/image77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jpeg"/><Relationship Id="rId2" Type="http://schemas.openxmlformats.org/officeDocument/2006/relationships/image" Target="../media/image7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2.jpeg"/><Relationship Id="rId4" Type="http://schemas.openxmlformats.org/officeDocument/2006/relationships/image" Target="../media/image81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jpeg"/><Relationship Id="rId2" Type="http://schemas.openxmlformats.org/officeDocument/2006/relationships/image" Target="../media/image8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6.jpeg"/><Relationship Id="rId4" Type="http://schemas.openxmlformats.org/officeDocument/2006/relationships/image" Target="../media/image85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8.jpeg"/><Relationship Id="rId2" Type="http://schemas.openxmlformats.org/officeDocument/2006/relationships/image" Target="../media/image8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0.jpeg"/><Relationship Id="rId4" Type="http://schemas.openxmlformats.org/officeDocument/2006/relationships/image" Target="../media/image89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2.jpeg"/><Relationship Id="rId2" Type="http://schemas.openxmlformats.org/officeDocument/2006/relationships/image" Target="../media/image9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4.jpeg"/><Relationship Id="rId4" Type="http://schemas.openxmlformats.org/officeDocument/2006/relationships/image" Target="../media/image93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6.jpeg"/><Relationship Id="rId2" Type="http://schemas.openxmlformats.org/officeDocument/2006/relationships/image" Target="../media/image9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8.jpeg"/><Relationship Id="rId4" Type="http://schemas.openxmlformats.org/officeDocument/2006/relationships/image" Target="../media/image97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0.jpeg"/><Relationship Id="rId2" Type="http://schemas.openxmlformats.org/officeDocument/2006/relationships/image" Target="../media/image9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2.jpeg"/><Relationship Id="rId4" Type="http://schemas.openxmlformats.org/officeDocument/2006/relationships/image" Target="../media/image101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4.jpeg"/><Relationship Id="rId2" Type="http://schemas.openxmlformats.org/officeDocument/2006/relationships/image" Target="../media/image10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6.jpeg"/><Relationship Id="rId4" Type="http://schemas.openxmlformats.org/officeDocument/2006/relationships/image" Target="../media/image105.jpe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8.jpeg"/><Relationship Id="rId2" Type="http://schemas.openxmlformats.org/officeDocument/2006/relationships/image" Target="../media/image10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0.jpeg"/><Relationship Id="rId4" Type="http://schemas.openxmlformats.org/officeDocument/2006/relationships/image" Target="../media/image109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2.jpeg"/><Relationship Id="rId2" Type="http://schemas.openxmlformats.org/officeDocument/2006/relationships/image" Target="../media/image11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4.jpeg"/><Relationship Id="rId4" Type="http://schemas.openxmlformats.org/officeDocument/2006/relationships/image" Target="../media/image113.jpeg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5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6.jpe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8.jpeg"/><Relationship Id="rId2" Type="http://schemas.openxmlformats.org/officeDocument/2006/relationships/image" Target="../media/image11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0.jpeg"/><Relationship Id="rId4" Type="http://schemas.openxmlformats.org/officeDocument/2006/relationships/image" Target="../media/image119.jpe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2.jpeg"/><Relationship Id="rId2" Type="http://schemas.openxmlformats.org/officeDocument/2006/relationships/image" Target="../media/image12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4.jpeg"/><Relationship Id="rId4" Type="http://schemas.openxmlformats.org/officeDocument/2006/relationships/image" Target="../media/image123.jpe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6.jpeg"/><Relationship Id="rId2" Type="http://schemas.openxmlformats.org/officeDocument/2006/relationships/image" Target="../media/image12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8.jpeg"/><Relationship Id="rId4" Type="http://schemas.openxmlformats.org/officeDocument/2006/relationships/image" Target="../media/image127.jpe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0.jpeg"/><Relationship Id="rId2" Type="http://schemas.openxmlformats.org/officeDocument/2006/relationships/image" Target="../media/image12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2.jpeg"/><Relationship Id="rId4" Type="http://schemas.openxmlformats.org/officeDocument/2006/relationships/image" Target="../media/image131.jpe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4.jpeg"/><Relationship Id="rId2" Type="http://schemas.openxmlformats.org/officeDocument/2006/relationships/image" Target="../media/image13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6.jpeg"/><Relationship Id="rId4" Type="http://schemas.openxmlformats.org/officeDocument/2006/relationships/image" Target="../media/image135.jpe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8.jpeg"/><Relationship Id="rId2" Type="http://schemas.openxmlformats.org/officeDocument/2006/relationships/image" Target="../media/image13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0.jpeg"/><Relationship Id="rId4" Type="http://schemas.openxmlformats.org/officeDocument/2006/relationships/image" Target="../media/image139.jpe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2.jpeg"/><Relationship Id="rId2" Type="http://schemas.openxmlformats.org/officeDocument/2006/relationships/image" Target="../media/image14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4.jpeg"/><Relationship Id="rId4" Type="http://schemas.openxmlformats.org/officeDocument/2006/relationships/image" Target="../media/image143.jpe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6.jpeg"/><Relationship Id="rId2" Type="http://schemas.openxmlformats.org/officeDocument/2006/relationships/image" Target="../media/image14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8.jpeg"/><Relationship Id="rId4" Type="http://schemas.openxmlformats.org/officeDocument/2006/relationships/image" Target="../media/image147.jpe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0.jpeg"/><Relationship Id="rId2" Type="http://schemas.openxmlformats.org/officeDocument/2006/relationships/image" Target="../media/image14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2.jpeg"/><Relationship Id="rId4" Type="http://schemas.openxmlformats.org/officeDocument/2006/relationships/image" Target="../media/image151.jpe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4.jpeg"/><Relationship Id="rId2" Type="http://schemas.openxmlformats.org/officeDocument/2006/relationships/image" Target="../media/image15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6.jpeg"/><Relationship Id="rId4" Type="http://schemas.openxmlformats.org/officeDocument/2006/relationships/image" Target="../media/image155.jpe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8.jpeg"/><Relationship Id="rId2" Type="http://schemas.openxmlformats.org/officeDocument/2006/relationships/image" Target="../media/image15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0.jpeg"/><Relationship Id="rId4" Type="http://schemas.openxmlformats.org/officeDocument/2006/relationships/image" Target="../media/image159.jpe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2.jpeg"/><Relationship Id="rId2" Type="http://schemas.openxmlformats.org/officeDocument/2006/relationships/image" Target="../media/image16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4.jpeg"/><Relationship Id="rId4" Type="http://schemas.openxmlformats.org/officeDocument/2006/relationships/image" Target="../media/image163.jpe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6.jpeg"/><Relationship Id="rId2" Type="http://schemas.openxmlformats.org/officeDocument/2006/relationships/image" Target="../media/image16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8.jpeg"/><Relationship Id="rId4" Type="http://schemas.openxmlformats.org/officeDocument/2006/relationships/image" Target="../media/image167.jpe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0.jpeg"/><Relationship Id="rId2" Type="http://schemas.openxmlformats.org/officeDocument/2006/relationships/image" Target="../media/image16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2.jpeg"/><Relationship Id="rId4" Type="http://schemas.openxmlformats.org/officeDocument/2006/relationships/image" Target="../media/image171.jpe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4.jpeg"/><Relationship Id="rId2" Type="http://schemas.openxmlformats.org/officeDocument/2006/relationships/image" Target="../media/image17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6.jpeg"/><Relationship Id="rId4" Type="http://schemas.openxmlformats.org/officeDocument/2006/relationships/image" Target="../media/image175.jpe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8.jpeg"/><Relationship Id="rId2" Type="http://schemas.openxmlformats.org/officeDocument/2006/relationships/image" Target="../media/image17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0.jpeg"/><Relationship Id="rId4" Type="http://schemas.openxmlformats.org/officeDocument/2006/relationships/image" Target="../media/image179.jpe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2.jpeg"/><Relationship Id="rId2" Type="http://schemas.openxmlformats.org/officeDocument/2006/relationships/image" Target="../media/image18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4.jpeg"/><Relationship Id="rId4" Type="http://schemas.openxmlformats.org/officeDocument/2006/relationships/image" Target="../media/image183.jpe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6.jpeg"/><Relationship Id="rId2" Type="http://schemas.openxmlformats.org/officeDocument/2006/relationships/image" Target="../media/image18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8.jpeg"/><Relationship Id="rId4" Type="http://schemas.openxmlformats.org/officeDocument/2006/relationships/image" Target="../media/image187.jpe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0.jpeg"/><Relationship Id="rId2" Type="http://schemas.openxmlformats.org/officeDocument/2006/relationships/image" Target="../media/image18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92.jpeg"/><Relationship Id="rId4" Type="http://schemas.openxmlformats.org/officeDocument/2006/relationships/image" Target="../media/image191.jpe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4.jpeg"/><Relationship Id="rId2" Type="http://schemas.openxmlformats.org/officeDocument/2006/relationships/image" Target="../media/image19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96.jpeg"/><Relationship Id="rId4" Type="http://schemas.openxmlformats.org/officeDocument/2006/relationships/image" Target="../media/image195.jpe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8.jpeg"/><Relationship Id="rId2" Type="http://schemas.openxmlformats.org/officeDocument/2006/relationships/image" Target="../media/image19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00.jpeg"/><Relationship Id="rId4" Type="http://schemas.openxmlformats.org/officeDocument/2006/relationships/image" Target="../media/image199.jpeg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2.jpeg"/><Relationship Id="rId2" Type="http://schemas.openxmlformats.org/officeDocument/2006/relationships/image" Target="../media/image20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04.jpeg"/><Relationship Id="rId4" Type="http://schemas.openxmlformats.org/officeDocument/2006/relationships/image" Target="../media/image203.jpeg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6.jpeg"/><Relationship Id="rId2" Type="http://schemas.openxmlformats.org/officeDocument/2006/relationships/image" Target="../media/image20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08.jpeg"/><Relationship Id="rId4" Type="http://schemas.openxmlformats.org/officeDocument/2006/relationships/image" Target="../media/image207.jpeg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0.jpeg"/><Relationship Id="rId2" Type="http://schemas.openxmlformats.org/officeDocument/2006/relationships/image" Target="../media/image20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2.jpeg"/><Relationship Id="rId4" Type="http://schemas.openxmlformats.org/officeDocument/2006/relationships/image" Target="../media/image211.jpeg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4.jpeg"/><Relationship Id="rId2" Type="http://schemas.openxmlformats.org/officeDocument/2006/relationships/image" Target="../media/image21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6.jpeg"/><Relationship Id="rId4" Type="http://schemas.openxmlformats.org/officeDocument/2006/relationships/image" Target="../media/image215.jpeg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8.jpeg"/><Relationship Id="rId2" Type="http://schemas.openxmlformats.org/officeDocument/2006/relationships/image" Target="../media/image21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20.jpeg"/><Relationship Id="rId4" Type="http://schemas.openxmlformats.org/officeDocument/2006/relationships/image" Target="../media/image219.jpeg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2.jpeg"/><Relationship Id="rId2" Type="http://schemas.openxmlformats.org/officeDocument/2006/relationships/image" Target="../media/image22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24.jpeg"/><Relationship Id="rId4" Type="http://schemas.openxmlformats.org/officeDocument/2006/relationships/image" Target="../media/image223.jpeg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6.jpeg"/><Relationship Id="rId2" Type="http://schemas.openxmlformats.org/officeDocument/2006/relationships/image" Target="../media/image22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28.jpeg"/><Relationship Id="rId4" Type="http://schemas.openxmlformats.org/officeDocument/2006/relationships/image" Target="../media/image227.jpeg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0.jpeg"/><Relationship Id="rId2" Type="http://schemas.openxmlformats.org/officeDocument/2006/relationships/image" Target="../media/image22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32.jpeg"/><Relationship Id="rId4" Type="http://schemas.openxmlformats.org/officeDocument/2006/relationships/image" Target="../media/image231.jpeg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4.jpeg"/><Relationship Id="rId2" Type="http://schemas.openxmlformats.org/officeDocument/2006/relationships/image" Target="../media/image23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36.jpeg"/><Relationship Id="rId4" Type="http://schemas.openxmlformats.org/officeDocument/2006/relationships/image" Target="../media/image235.jpeg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8.jpeg"/><Relationship Id="rId2" Type="http://schemas.openxmlformats.org/officeDocument/2006/relationships/image" Target="../media/image23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40.jpeg"/><Relationship Id="rId4" Type="http://schemas.openxmlformats.org/officeDocument/2006/relationships/image" Target="../media/image239.jpeg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2.jpeg"/><Relationship Id="rId2" Type="http://schemas.openxmlformats.org/officeDocument/2006/relationships/image" Target="../media/image24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44.jpeg"/><Relationship Id="rId4" Type="http://schemas.openxmlformats.org/officeDocument/2006/relationships/image" Target="../media/image243.jpeg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6.jpeg"/><Relationship Id="rId2" Type="http://schemas.openxmlformats.org/officeDocument/2006/relationships/image" Target="../media/image24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48.jpeg"/><Relationship Id="rId4" Type="http://schemas.openxmlformats.org/officeDocument/2006/relationships/image" Target="../media/image247.jpeg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0.jpeg"/><Relationship Id="rId2" Type="http://schemas.openxmlformats.org/officeDocument/2006/relationships/image" Target="../media/image24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52.jpeg"/><Relationship Id="rId4" Type="http://schemas.openxmlformats.org/officeDocument/2006/relationships/image" Target="../media/image251.jpeg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4.jpeg"/><Relationship Id="rId2" Type="http://schemas.openxmlformats.org/officeDocument/2006/relationships/image" Target="../media/image25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56.jpeg"/><Relationship Id="rId4" Type="http://schemas.openxmlformats.org/officeDocument/2006/relationships/image" Target="../media/image255.jpeg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8.jpeg"/><Relationship Id="rId2" Type="http://schemas.openxmlformats.org/officeDocument/2006/relationships/image" Target="../media/image25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60.jpeg"/><Relationship Id="rId4" Type="http://schemas.openxmlformats.org/officeDocument/2006/relationships/image" Target="../media/image259.jpeg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2.jpeg"/><Relationship Id="rId2" Type="http://schemas.openxmlformats.org/officeDocument/2006/relationships/image" Target="../media/image26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64.jpeg"/><Relationship Id="rId4" Type="http://schemas.openxmlformats.org/officeDocument/2006/relationships/image" Target="../media/image263.jpeg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6.jpeg"/><Relationship Id="rId2" Type="http://schemas.openxmlformats.org/officeDocument/2006/relationships/image" Target="../media/image26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68.jpeg"/><Relationship Id="rId4" Type="http://schemas.openxmlformats.org/officeDocument/2006/relationships/image" Target="../media/image267.jpeg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0.jpeg"/><Relationship Id="rId2" Type="http://schemas.openxmlformats.org/officeDocument/2006/relationships/image" Target="../media/image26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72.jpeg"/><Relationship Id="rId4" Type="http://schemas.openxmlformats.org/officeDocument/2006/relationships/image" Target="../media/image271.jpeg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4.jpeg"/><Relationship Id="rId2" Type="http://schemas.openxmlformats.org/officeDocument/2006/relationships/image" Target="../media/image27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76.jpeg"/><Relationship Id="rId4" Type="http://schemas.openxmlformats.org/officeDocument/2006/relationships/image" Target="../media/image275.jpeg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8.jpeg"/><Relationship Id="rId2" Type="http://schemas.openxmlformats.org/officeDocument/2006/relationships/image" Target="../media/image27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80.jpeg"/><Relationship Id="rId4" Type="http://schemas.openxmlformats.org/officeDocument/2006/relationships/image" Target="../media/image279.jpeg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2.jpeg"/><Relationship Id="rId2" Type="http://schemas.openxmlformats.org/officeDocument/2006/relationships/image" Target="../media/image28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84.jpeg"/><Relationship Id="rId4" Type="http://schemas.openxmlformats.org/officeDocument/2006/relationships/image" Target="../media/image283.jpeg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6.jpeg"/><Relationship Id="rId2" Type="http://schemas.openxmlformats.org/officeDocument/2006/relationships/image" Target="../media/image28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88.jpeg"/><Relationship Id="rId4" Type="http://schemas.openxmlformats.org/officeDocument/2006/relationships/image" Target="../media/image287.jpeg"/></Relationships>
</file>

<file path=ppt/slides/_rels/slide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0.jpeg"/><Relationship Id="rId2" Type="http://schemas.openxmlformats.org/officeDocument/2006/relationships/image" Target="../media/image28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92.jpeg"/><Relationship Id="rId4" Type="http://schemas.openxmlformats.org/officeDocument/2006/relationships/image" Target="../media/image291.jpeg"/></Relationships>
</file>

<file path=ppt/slides/_rels/slide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4.jpeg"/><Relationship Id="rId2" Type="http://schemas.openxmlformats.org/officeDocument/2006/relationships/image" Target="../media/image29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96.jpeg"/><Relationship Id="rId4" Type="http://schemas.openxmlformats.org/officeDocument/2006/relationships/image" Target="../media/image295.jpeg"/></Relationships>
</file>

<file path=ppt/slides/_rels/slide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8.jpeg"/><Relationship Id="rId2" Type="http://schemas.openxmlformats.org/officeDocument/2006/relationships/image" Target="../media/image29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00.jpeg"/><Relationship Id="rId4" Type="http://schemas.openxmlformats.org/officeDocument/2006/relationships/image" Target="../media/image299.jpeg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2.jpeg"/><Relationship Id="rId2" Type="http://schemas.openxmlformats.org/officeDocument/2006/relationships/image" Target="../media/image30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04.jpeg"/><Relationship Id="rId4" Type="http://schemas.openxmlformats.org/officeDocument/2006/relationships/image" Target="../media/image303.jpeg"/></Relationships>
</file>

<file path=ppt/slides/_rels/slide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6.jpeg"/><Relationship Id="rId2" Type="http://schemas.openxmlformats.org/officeDocument/2006/relationships/image" Target="../media/image30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08.jpeg"/><Relationship Id="rId4" Type="http://schemas.openxmlformats.org/officeDocument/2006/relationships/image" Target="../media/image307.jpeg"/></Relationships>
</file>

<file path=ppt/slides/_rels/slide7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9.jpeg"/><Relationship Id="rId1" Type="http://schemas.openxmlformats.org/officeDocument/2006/relationships/slideLayout" Target="../slideLayouts/slideLayout7.xml"/></Relationships>
</file>

<file path=ppt/slides/_rels/slide8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0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23012" y="1219200"/>
            <a:ext cx="5257800" cy="5257800"/>
          </a:xfrm>
          <a:prstGeom prst="rect">
            <a:avLst/>
          </a:prstGeom>
        </p:spPr>
      </p:pic>
      <p:sp>
        <p:nvSpPr>
          <p:cNvPr id="3" name="Title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DG Cooley</a:t>
            </a:r>
            <a:br>
              <a:rPr lang="en-US" dirty="0"/>
            </a:br>
            <a:r>
              <a:rPr lang="en-US" dirty="0"/>
              <a:t>Elementary</a:t>
            </a:r>
          </a:p>
        </p:txBody>
      </p:sp>
      <p:sp>
        <p:nvSpPr>
          <p:cNvPr id="4" name="Subtitle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it-IT" dirty="0"/>
              <a:t>Captain «slider» Matthews</a:t>
            </a:r>
          </a:p>
          <a:p>
            <a:r>
              <a:rPr lang="it-IT"/>
              <a:t>March 2026</a:t>
            </a:r>
            <a:endParaRPr lang="it-IT" dirty="0"/>
          </a:p>
        </p:txBody>
      </p:sp>
      <p:pic>
        <p:nvPicPr>
          <p:cNvPr id="6" name="BigBangBoom(Combined)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789613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892012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numSld="999" showWhenStopped="0">
                <p:cTn id="7" repeatCount="indefinite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4981">
            <a:extLst>
              <a:ext uri="{FF2B5EF4-FFF2-40B4-BE49-F238E27FC236}">
                <a16:creationId xmlns:a16="http://schemas.microsoft.com/office/drawing/2014/main" id="{76614C8F-468F-60EF-AD64-E7E0F886A3B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4982">
            <a:extLst>
              <a:ext uri="{FF2B5EF4-FFF2-40B4-BE49-F238E27FC236}">
                <a16:creationId xmlns:a16="http://schemas.microsoft.com/office/drawing/2014/main" id="{A43AADCC-299C-55C2-2598-4052DD15578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4983">
            <a:extLst>
              <a:ext uri="{FF2B5EF4-FFF2-40B4-BE49-F238E27FC236}">
                <a16:creationId xmlns:a16="http://schemas.microsoft.com/office/drawing/2014/main" id="{8A0AA4B8-028C-BD8B-21FE-E3E0F28AAA8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4984">
            <a:extLst>
              <a:ext uri="{FF2B5EF4-FFF2-40B4-BE49-F238E27FC236}">
                <a16:creationId xmlns:a16="http://schemas.microsoft.com/office/drawing/2014/main" id="{4C26D6E9-35B3-48CD-E473-E8FB2765DB7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006398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4985">
            <a:extLst>
              <a:ext uri="{FF2B5EF4-FFF2-40B4-BE49-F238E27FC236}">
                <a16:creationId xmlns:a16="http://schemas.microsoft.com/office/drawing/2014/main" id="{5AEE933E-2D8B-F437-84FB-2D320400846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4986">
            <a:extLst>
              <a:ext uri="{FF2B5EF4-FFF2-40B4-BE49-F238E27FC236}">
                <a16:creationId xmlns:a16="http://schemas.microsoft.com/office/drawing/2014/main" id="{859B729E-B05C-3EF9-2AF1-7C42AB1B935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4987">
            <a:extLst>
              <a:ext uri="{FF2B5EF4-FFF2-40B4-BE49-F238E27FC236}">
                <a16:creationId xmlns:a16="http://schemas.microsoft.com/office/drawing/2014/main" id="{98DE85AD-AE98-A8C2-6688-69B44E03C8E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4988">
            <a:extLst>
              <a:ext uri="{FF2B5EF4-FFF2-40B4-BE49-F238E27FC236}">
                <a16:creationId xmlns:a16="http://schemas.microsoft.com/office/drawing/2014/main" id="{D89030B7-C88E-A0DA-CC71-1F07EC1A8B6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314505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4989">
            <a:extLst>
              <a:ext uri="{FF2B5EF4-FFF2-40B4-BE49-F238E27FC236}">
                <a16:creationId xmlns:a16="http://schemas.microsoft.com/office/drawing/2014/main" id="{8BD29F5E-E7D5-1D77-EB72-B9B500FC15F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4990">
            <a:extLst>
              <a:ext uri="{FF2B5EF4-FFF2-40B4-BE49-F238E27FC236}">
                <a16:creationId xmlns:a16="http://schemas.microsoft.com/office/drawing/2014/main" id="{910C2D41-E7D3-0AE5-5BD5-303D5F9E431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4991">
            <a:extLst>
              <a:ext uri="{FF2B5EF4-FFF2-40B4-BE49-F238E27FC236}">
                <a16:creationId xmlns:a16="http://schemas.microsoft.com/office/drawing/2014/main" id="{EE60BC29-5E69-878C-A23E-551761F976D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4992">
            <a:extLst>
              <a:ext uri="{FF2B5EF4-FFF2-40B4-BE49-F238E27FC236}">
                <a16:creationId xmlns:a16="http://schemas.microsoft.com/office/drawing/2014/main" id="{34F773C0-DCBC-1781-2E9B-0FB606CC7BF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789434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4993">
            <a:extLst>
              <a:ext uri="{FF2B5EF4-FFF2-40B4-BE49-F238E27FC236}">
                <a16:creationId xmlns:a16="http://schemas.microsoft.com/office/drawing/2014/main" id="{B1A426FC-3AF4-D7C3-3444-BC17DA2DBE7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4994">
            <a:extLst>
              <a:ext uri="{FF2B5EF4-FFF2-40B4-BE49-F238E27FC236}">
                <a16:creationId xmlns:a16="http://schemas.microsoft.com/office/drawing/2014/main" id="{9C5EE033-C78E-F57E-F469-E25D965B979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4995">
            <a:extLst>
              <a:ext uri="{FF2B5EF4-FFF2-40B4-BE49-F238E27FC236}">
                <a16:creationId xmlns:a16="http://schemas.microsoft.com/office/drawing/2014/main" id="{0CA14F9C-E505-1660-327B-A9EE19C403D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4996">
            <a:extLst>
              <a:ext uri="{FF2B5EF4-FFF2-40B4-BE49-F238E27FC236}">
                <a16:creationId xmlns:a16="http://schemas.microsoft.com/office/drawing/2014/main" id="{7BA4C668-4BA8-21B9-5EE5-A0B550D4176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792378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4997">
            <a:extLst>
              <a:ext uri="{FF2B5EF4-FFF2-40B4-BE49-F238E27FC236}">
                <a16:creationId xmlns:a16="http://schemas.microsoft.com/office/drawing/2014/main" id="{6D0138DF-889C-F535-D574-6A496C6E0D3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4998">
            <a:extLst>
              <a:ext uri="{FF2B5EF4-FFF2-40B4-BE49-F238E27FC236}">
                <a16:creationId xmlns:a16="http://schemas.microsoft.com/office/drawing/2014/main" id="{95131DE9-2162-D326-64F1-BAECB027454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4999">
            <a:extLst>
              <a:ext uri="{FF2B5EF4-FFF2-40B4-BE49-F238E27FC236}">
                <a16:creationId xmlns:a16="http://schemas.microsoft.com/office/drawing/2014/main" id="{A517BE66-B015-3AFC-85EE-E96404ABAC1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000">
            <a:extLst>
              <a:ext uri="{FF2B5EF4-FFF2-40B4-BE49-F238E27FC236}">
                <a16:creationId xmlns:a16="http://schemas.microsoft.com/office/drawing/2014/main" id="{651292C4-6268-886C-4C78-73C3097EE11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313823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001">
            <a:extLst>
              <a:ext uri="{FF2B5EF4-FFF2-40B4-BE49-F238E27FC236}">
                <a16:creationId xmlns:a16="http://schemas.microsoft.com/office/drawing/2014/main" id="{5E1BD3B6-D8A3-CE2C-E1F7-2E0B313D878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002">
            <a:extLst>
              <a:ext uri="{FF2B5EF4-FFF2-40B4-BE49-F238E27FC236}">
                <a16:creationId xmlns:a16="http://schemas.microsoft.com/office/drawing/2014/main" id="{B1F0164D-2962-EF4C-F358-B0D28E9A42B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003">
            <a:extLst>
              <a:ext uri="{FF2B5EF4-FFF2-40B4-BE49-F238E27FC236}">
                <a16:creationId xmlns:a16="http://schemas.microsoft.com/office/drawing/2014/main" id="{F5A68BE0-36C9-DDCA-3CAE-F37FECAAEF1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004">
            <a:extLst>
              <a:ext uri="{FF2B5EF4-FFF2-40B4-BE49-F238E27FC236}">
                <a16:creationId xmlns:a16="http://schemas.microsoft.com/office/drawing/2014/main" id="{ED138FF9-A5E7-C865-E35E-C45F45434C5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40902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005">
            <a:extLst>
              <a:ext uri="{FF2B5EF4-FFF2-40B4-BE49-F238E27FC236}">
                <a16:creationId xmlns:a16="http://schemas.microsoft.com/office/drawing/2014/main" id="{9ED3C7F4-686F-6E77-3BEF-8BA53FABD3B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006">
            <a:extLst>
              <a:ext uri="{FF2B5EF4-FFF2-40B4-BE49-F238E27FC236}">
                <a16:creationId xmlns:a16="http://schemas.microsoft.com/office/drawing/2014/main" id="{CBA8B7DF-83E1-FE64-A0A5-60E7B534481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007">
            <a:extLst>
              <a:ext uri="{FF2B5EF4-FFF2-40B4-BE49-F238E27FC236}">
                <a16:creationId xmlns:a16="http://schemas.microsoft.com/office/drawing/2014/main" id="{9D61516A-AD63-2A8E-C545-42606981776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008">
            <a:extLst>
              <a:ext uri="{FF2B5EF4-FFF2-40B4-BE49-F238E27FC236}">
                <a16:creationId xmlns:a16="http://schemas.microsoft.com/office/drawing/2014/main" id="{E5FD894B-0AD3-4B51-C573-4E58DDB1C6D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01740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009">
            <a:extLst>
              <a:ext uri="{FF2B5EF4-FFF2-40B4-BE49-F238E27FC236}">
                <a16:creationId xmlns:a16="http://schemas.microsoft.com/office/drawing/2014/main" id="{D0B24C4C-A374-868D-7B13-BE4E5C22229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010">
            <a:extLst>
              <a:ext uri="{FF2B5EF4-FFF2-40B4-BE49-F238E27FC236}">
                <a16:creationId xmlns:a16="http://schemas.microsoft.com/office/drawing/2014/main" id="{028180F3-D07A-BC14-A01E-352EC52BEE4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011">
            <a:extLst>
              <a:ext uri="{FF2B5EF4-FFF2-40B4-BE49-F238E27FC236}">
                <a16:creationId xmlns:a16="http://schemas.microsoft.com/office/drawing/2014/main" id="{0FF748F1-9A2A-5DEB-4C54-604932BF090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012">
            <a:extLst>
              <a:ext uri="{FF2B5EF4-FFF2-40B4-BE49-F238E27FC236}">
                <a16:creationId xmlns:a16="http://schemas.microsoft.com/office/drawing/2014/main" id="{139B94C2-58D3-1F2B-B462-5258DD3E4FE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746071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013">
            <a:extLst>
              <a:ext uri="{FF2B5EF4-FFF2-40B4-BE49-F238E27FC236}">
                <a16:creationId xmlns:a16="http://schemas.microsoft.com/office/drawing/2014/main" id="{8F00E575-CECB-D90D-3BB5-271E6087150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014">
            <a:extLst>
              <a:ext uri="{FF2B5EF4-FFF2-40B4-BE49-F238E27FC236}">
                <a16:creationId xmlns:a16="http://schemas.microsoft.com/office/drawing/2014/main" id="{34E5B0BF-8C00-B459-7044-3F3C1C71706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015">
            <a:extLst>
              <a:ext uri="{FF2B5EF4-FFF2-40B4-BE49-F238E27FC236}">
                <a16:creationId xmlns:a16="http://schemas.microsoft.com/office/drawing/2014/main" id="{08914A18-962F-0A70-5293-78E68D46944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016">
            <a:extLst>
              <a:ext uri="{FF2B5EF4-FFF2-40B4-BE49-F238E27FC236}">
                <a16:creationId xmlns:a16="http://schemas.microsoft.com/office/drawing/2014/main" id="{E89AE4A9-AEED-1BD0-29EF-12E76BA330B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839548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017">
            <a:extLst>
              <a:ext uri="{FF2B5EF4-FFF2-40B4-BE49-F238E27FC236}">
                <a16:creationId xmlns:a16="http://schemas.microsoft.com/office/drawing/2014/main" id="{60311FB1-D236-AC9C-9671-B354740B238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018">
            <a:extLst>
              <a:ext uri="{FF2B5EF4-FFF2-40B4-BE49-F238E27FC236}">
                <a16:creationId xmlns:a16="http://schemas.microsoft.com/office/drawing/2014/main" id="{7E5D9752-1E68-BA0E-90E4-0469ABCB774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019">
            <a:extLst>
              <a:ext uri="{FF2B5EF4-FFF2-40B4-BE49-F238E27FC236}">
                <a16:creationId xmlns:a16="http://schemas.microsoft.com/office/drawing/2014/main" id="{9E7AFBE5-3F53-FC88-7346-BCEC7D92CF7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020">
            <a:extLst>
              <a:ext uri="{FF2B5EF4-FFF2-40B4-BE49-F238E27FC236}">
                <a16:creationId xmlns:a16="http://schemas.microsoft.com/office/drawing/2014/main" id="{D7D667EA-BEB3-FFB7-380B-D7C1330AD5C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306689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021">
            <a:extLst>
              <a:ext uri="{FF2B5EF4-FFF2-40B4-BE49-F238E27FC236}">
                <a16:creationId xmlns:a16="http://schemas.microsoft.com/office/drawing/2014/main" id="{C7925EEB-36A3-9989-DD1E-39A59CF3CD1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022">
            <a:extLst>
              <a:ext uri="{FF2B5EF4-FFF2-40B4-BE49-F238E27FC236}">
                <a16:creationId xmlns:a16="http://schemas.microsoft.com/office/drawing/2014/main" id="{56FCBFAC-1089-0AA9-E1AB-B0EDF942355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023">
            <a:extLst>
              <a:ext uri="{FF2B5EF4-FFF2-40B4-BE49-F238E27FC236}">
                <a16:creationId xmlns:a16="http://schemas.microsoft.com/office/drawing/2014/main" id="{A6DC6DFC-0EDB-E6A3-7E3C-108B30E8D9A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024">
            <a:extLst>
              <a:ext uri="{FF2B5EF4-FFF2-40B4-BE49-F238E27FC236}">
                <a16:creationId xmlns:a16="http://schemas.microsoft.com/office/drawing/2014/main" id="{C20A5029-9276-C35B-089E-C4D9929A1E3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960056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025">
            <a:extLst>
              <a:ext uri="{FF2B5EF4-FFF2-40B4-BE49-F238E27FC236}">
                <a16:creationId xmlns:a16="http://schemas.microsoft.com/office/drawing/2014/main" id="{49BD183D-C881-C80B-CFD1-B5988FA6117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026">
            <a:extLst>
              <a:ext uri="{FF2B5EF4-FFF2-40B4-BE49-F238E27FC236}">
                <a16:creationId xmlns:a16="http://schemas.microsoft.com/office/drawing/2014/main" id="{6514E414-5B6F-E75D-B27C-294F9179071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027">
            <a:extLst>
              <a:ext uri="{FF2B5EF4-FFF2-40B4-BE49-F238E27FC236}">
                <a16:creationId xmlns:a16="http://schemas.microsoft.com/office/drawing/2014/main" id="{EC5BCC53-EED1-FFF4-D518-90B7D0E1E89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028">
            <a:extLst>
              <a:ext uri="{FF2B5EF4-FFF2-40B4-BE49-F238E27FC236}">
                <a16:creationId xmlns:a16="http://schemas.microsoft.com/office/drawing/2014/main" id="{31D58157-8146-CCD0-DB49-38AD3BDF0B1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9874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038">
            <a:extLst>
              <a:ext uri="{FF2B5EF4-FFF2-40B4-BE49-F238E27FC236}">
                <a16:creationId xmlns:a16="http://schemas.microsoft.com/office/drawing/2014/main" id="{887A036A-2B66-121F-911D-5FC588F24D8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039">
            <a:extLst>
              <a:ext uri="{FF2B5EF4-FFF2-40B4-BE49-F238E27FC236}">
                <a16:creationId xmlns:a16="http://schemas.microsoft.com/office/drawing/2014/main" id="{76D25F30-9007-7930-60C5-79089F2AB9C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040">
            <a:extLst>
              <a:ext uri="{FF2B5EF4-FFF2-40B4-BE49-F238E27FC236}">
                <a16:creationId xmlns:a16="http://schemas.microsoft.com/office/drawing/2014/main" id="{0A03BB3C-3ADA-83C2-7F07-06E4E19CFFB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041">
            <a:extLst>
              <a:ext uri="{FF2B5EF4-FFF2-40B4-BE49-F238E27FC236}">
                <a16:creationId xmlns:a16="http://schemas.microsoft.com/office/drawing/2014/main" id="{557333FD-CB01-7778-840F-5FCBC818A06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742028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042">
            <a:extLst>
              <a:ext uri="{FF2B5EF4-FFF2-40B4-BE49-F238E27FC236}">
                <a16:creationId xmlns:a16="http://schemas.microsoft.com/office/drawing/2014/main" id="{3B75BD5C-7D3E-316E-EC85-69B4383545D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043">
            <a:extLst>
              <a:ext uri="{FF2B5EF4-FFF2-40B4-BE49-F238E27FC236}">
                <a16:creationId xmlns:a16="http://schemas.microsoft.com/office/drawing/2014/main" id="{EF501D34-39C2-F96A-333D-8CED15E1D3B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044">
            <a:extLst>
              <a:ext uri="{FF2B5EF4-FFF2-40B4-BE49-F238E27FC236}">
                <a16:creationId xmlns:a16="http://schemas.microsoft.com/office/drawing/2014/main" id="{083F0331-4ECB-A20A-4E1A-5F92A26702D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045">
            <a:extLst>
              <a:ext uri="{FF2B5EF4-FFF2-40B4-BE49-F238E27FC236}">
                <a16:creationId xmlns:a16="http://schemas.microsoft.com/office/drawing/2014/main" id="{83661693-E34A-CDFB-E9E5-6CA6C1B1C64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177458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046">
            <a:extLst>
              <a:ext uri="{FF2B5EF4-FFF2-40B4-BE49-F238E27FC236}">
                <a16:creationId xmlns:a16="http://schemas.microsoft.com/office/drawing/2014/main" id="{2E613240-7CC4-7FF8-9C01-CE739605BFC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047">
            <a:extLst>
              <a:ext uri="{FF2B5EF4-FFF2-40B4-BE49-F238E27FC236}">
                <a16:creationId xmlns:a16="http://schemas.microsoft.com/office/drawing/2014/main" id="{936441EC-288D-1D32-E393-992E2B24B3F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048">
            <a:extLst>
              <a:ext uri="{FF2B5EF4-FFF2-40B4-BE49-F238E27FC236}">
                <a16:creationId xmlns:a16="http://schemas.microsoft.com/office/drawing/2014/main" id="{FF3E2271-BDBD-4A53-8795-987F2229613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049">
            <a:extLst>
              <a:ext uri="{FF2B5EF4-FFF2-40B4-BE49-F238E27FC236}">
                <a16:creationId xmlns:a16="http://schemas.microsoft.com/office/drawing/2014/main" id="{30435FD0-FFB5-C4FB-D859-A9E2F3A398F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668556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050">
            <a:extLst>
              <a:ext uri="{FF2B5EF4-FFF2-40B4-BE49-F238E27FC236}">
                <a16:creationId xmlns:a16="http://schemas.microsoft.com/office/drawing/2014/main" id="{E3B1A655-B456-71A1-6151-89F5C934F21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051">
            <a:extLst>
              <a:ext uri="{FF2B5EF4-FFF2-40B4-BE49-F238E27FC236}">
                <a16:creationId xmlns:a16="http://schemas.microsoft.com/office/drawing/2014/main" id="{A396AEEC-7CC7-DCAE-1388-FAF301BDE4E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053">
            <a:extLst>
              <a:ext uri="{FF2B5EF4-FFF2-40B4-BE49-F238E27FC236}">
                <a16:creationId xmlns:a16="http://schemas.microsoft.com/office/drawing/2014/main" id="{7DECF17F-C024-B063-1ADE-982C51AADA7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054">
            <a:extLst>
              <a:ext uri="{FF2B5EF4-FFF2-40B4-BE49-F238E27FC236}">
                <a16:creationId xmlns:a16="http://schemas.microsoft.com/office/drawing/2014/main" id="{98C1696F-D0E8-46B1-E933-EE3EE9B2631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135175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055">
            <a:extLst>
              <a:ext uri="{FF2B5EF4-FFF2-40B4-BE49-F238E27FC236}">
                <a16:creationId xmlns:a16="http://schemas.microsoft.com/office/drawing/2014/main" id="{9E77E2A5-AB5F-F072-8B50-3C1625DF543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056">
            <a:extLst>
              <a:ext uri="{FF2B5EF4-FFF2-40B4-BE49-F238E27FC236}">
                <a16:creationId xmlns:a16="http://schemas.microsoft.com/office/drawing/2014/main" id="{12588F0C-A4C6-A647-7F61-79583032765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057">
            <a:extLst>
              <a:ext uri="{FF2B5EF4-FFF2-40B4-BE49-F238E27FC236}">
                <a16:creationId xmlns:a16="http://schemas.microsoft.com/office/drawing/2014/main" id="{22A189F8-208A-E9AA-6CBC-F0CC4FF17C9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058">
            <a:extLst>
              <a:ext uri="{FF2B5EF4-FFF2-40B4-BE49-F238E27FC236}">
                <a16:creationId xmlns:a16="http://schemas.microsoft.com/office/drawing/2014/main" id="{B97F86F9-D2CF-FACD-EF64-92D8B1A182E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337812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059">
            <a:extLst>
              <a:ext uri="{FF2B5EF4-FFF2-40B4-BE49-F238E27FC236}">
                <a16:creationId xmlns:a16="http://schemas.microsoft.com/office/drawing/2014/main" id="{55CDC94A-4CFD-6DD3-BBA0-991187ACD1F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060">
            <a:extLst>
              <a:ext uri="{FF2B5EF4-FFF2-40B4-BE49-F238E27FC236}">
                <a16:creationId xmlns:a16="http://schemas.microsoft.com/office/drawing/2014/main" id="{8BA4CA37-DD07-9037-BAA3-57F82EBCF83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061">
            <a:extLst>
              <a:ext uri="{FF2B5EF4-FFF2-40B4-BE49-F238E27FC236}">
                <a16:creationId xmlns:a16="http://schemas.microsoft.com/office/drawing/2014/main" id="{066D0641-6AC7-ED39-0609-2B3DA42E766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062">
            <a:extLst>
              <a:ext uri="{FF2B5EF4-FFF2-40B4-BE49-F238E27FC236}">
                <a16:creationId xmlns:a16="http://schemas.microsoft.com/office/drawing/2014/main" id="{97FDE986-19B5-F8AA-1E3A-9F1D9E4A86B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010876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063">
            <a:extLst>
              <a:ext uri="{FF2B5EF4-FFF2-40B4-BE49-F238E27FC236}">
                <a16:creationId xmlns:a16="http://schemas.microsoft.com/office/drawing/2014/main" id="{37B02A42-F8C5-14CE-C2B8-76FE348F61A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064">
            <a:extLst>
              <a:ext uri="{FF2B5EF4-FFF2-40B4-BE49-F238E27FC236}">
                <a16:creationId xmlns:a16="http://schemas.microsoft.com/office/drawing/2014/main" id="{C8DABDB3-FD26-2749-E106-1D4AE6E5279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065">
            <a:extLst>
              <a:ext uri="{FF2B5EF4-FFF2-40B4-BE49-F238E27FC236}">
                <a16:creationId xmlns:a16="http://schemas.microsoft.com/office/drawing/2014/main" id="{C8AD9AB9-B185-E46B-A42A-8B0B857C469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066">
            <a:extLst>
              <a:ext uri="{FF2B5EF4-FFF2-40B4-BE49-F238E27FC236}">
                <a16:creationId xmlns:a16="http://schemas.microsoft.com/office/drawing/2014/main" id="{763BC1B4-87B7-E06C-532B-BCD7EE68289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49018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067">
            <a:extLst>
              <a:ext uri="{FF2B5EF4-FFF2-40B4-BE49-F238E27FC236}">
                <a16:creationId xmlns:a16="http://schemas.microsoft.com/office/drawing/2014/main" id="{3A2C6354-62EB-1FFB-6E64-306B2687F5B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068">
            <a:extLst>
              <a:ext uri="{FF2B5EF4-FFF2-40B4-BE49-F238E27FC236}">
                <a16:creationId xmlns:a16="http://schemas.microsoft.com/office/drawing/2014/main" id="{B7C69005-1FDF-F98C-2A2C-F4ECA3C33C7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069">
            <a:extLst>
              <a:ext uri="{FF2B5EF4-FFF2-40B4-BE49-F238E27FC236}">
                <a16:creationId xmlns:a16="http://schemas.microsoft.com/office/drawing/2014/main" id="{82113C95-C169-A333-8DBB-A37F794E3C4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070">
            <a:extLst>
              <a:ext uri="{FF2B5EF4-FFF2-40B4-BE49-F238E27FC236}">
                <a16:creationId xmlns:a16="http://schemas.microsoft.com/office/drawing/2014/main" id="{2F875C62-ECD7-7FC0-0ACF-CC75EC7965C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10174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071">
            <a:extLst>
              <a:ext uri="{FF2B5EF4-FFF2-40B4-BE49-F238E27FC236}">
                <a16:creationId xmlns:a16="http://schemas.microsoft.com/office/drawing/2014/main" id="{29E733F7-4BF4-6667-9149-7532CF17FA8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072">
            <a:extLst>
              <a:ext uri="{FF2B5EF4-FFF2-40B4-BE49-F238E27FC236}">
                <a16:creationId xmlns:a16="http://schemas.microsoft.com/office/drawing/2014/main" id="{34FE65B4-0797-5BE8-54CC-212BB8B75BE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073">
            <a:extLst>
              <a:ext uri="{FF2B5EF4-FFF2-40B4-BE49-F238E27FC236}">
                <a16:creationId xmlns:a16="http://schemas.microsoft.com/office/drawing/2014/main" id="{450BC261-D728-4262-BB0F-C0DE43185F0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074">
            <a:extLst>
              <a:ext uri="{FF2B5EF4-FFF2-40B4-BE49-F238E27FC236}">
                <a16:creationId xmlns:a16="http://schemas.microsoft.com/office/drawing/2014/main" id="{3041B248-AE0E-83E2-9D25-420A5005CF6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454455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075">
            <a:extLst>
              <a:ext uri="{FF2B5EF4-FFF2-40B4-BE49-F238E27FC236}">
                <a16:creationId xmlns:a16="http://schemas.microsoft.com/office/drawing/2014/main" id="{DC59B1D4-EC2E-8AEB-1749-A3932EC9155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076">
            <a:extLst>
              <a:ext uri="{FF2B5EF4-FFF2-40B4-BE49-F238E27FC236}">
                <a16:creationId xmlns:a16="http://schemas.microsoft.com/office/drawing/2014/main" id="{D32AFC75-BA2D-8E04-21D8-72415177748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079">
            <a:extLst>
              <a:ext uri="{FF2B5EF4-FFF2-40B4-BE49-F238E27FC236}">
                <a16:creationId xmlns:a16="http://schemas.microsoft.com/office/drawing/2014/main" id="{DC427E96-3FDA-619D-603F-2D6B80E1098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080">
            <a:extLst>
              <a:ext uri="{FF2B5EF4-FFF2-40B4-BE49-F238E27FC236}">
                <a16:creationId xmlns:a16="http://schemas.microsoft.com/office/drawing/2014/main" id="{2D23EAE4-1AB1-5FAD-26D1-EC1CCEA56C4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874357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081">
            <a:extLst>
              <a:ext uri="{FF2B5EF4-FFF2-40B4-BE49-F238E27FC236}">
                <a16:creationId xmlns:a16="http://schemas.microsoft.com/office/drawing/2014/main" id="{44B41048-333A-C821-3AA5-74ACB27E416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082">
            <a:extLst>
              <a:ext uri="{FF2B5EF4-FFF2-40B4-BE49-F238E27FC236}">
                <a16:creationId xmlns:a16="http://schemas.microsoft.com/office/drawing/2014/main" id="{D8BEEACF-1FB0-1F50-56B8-D3EB4AD6498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083">
            <a:extLst>
              <a:ext uri="{FF2B5EF4-FFF2-40B4-BE49-F238E27FC236}">
                <a16:creationId xmlns:a16="http://schemas.microsoft.com/office/drawing/2014/main" id="{BFCE6B80-9C6C-9F9A-552B-C36120E8F27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084">
            <a:extLst>
              <a:ext uri="{FF2B5EF4-FFF2-40B4-BE49-F238E27FC236}">
                <a16:creationId xmlns:a16="http://schemas.microsoft.com/office/drawing/2014/main" id="{C8E451C1-A3A1-FF2B-0146-94583BCA8C4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833832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085">
            <a:extLst>
              <a:ext uri="{FF2B5EF4-FFF2-40B4-BE49-F238E27FC236}">
                <a16:creationId xmlns:a16="http://schemas.microsoft.com/office/drawing/2014/main" id="{6A5C1981-7C14-B712-5C11-C0718B36903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087">
            <a:extLst>
              <a:ext uri="{FF2B5EF4-FFF2-40B4-BE49-F238E27FC236}">
                <a16:creationId xmlns:a16="http://schemas.microsoft.com/office/drawing/2014/main" id="{1DD0FF43-6C64-4AEE-D3A5-BC06EA1876B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088">
            <a:extLst>
              <a:ext uri="{FF2B5EF4-FFF2-40B4-BE49-F238E27FC236}">
                <a16:creationId xmlns:a16="http://schemas.microsoft.com/office/drawing/2014/main" id="{20E16DBF-2348-F10B-AA26-5646FBB63E9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091">
            <a:extLst>
              <a:ext uri="{FF2B5EF4-FFF2-40B4-BE49-F238E27FC236}">
                <a16:creationId xmlns:a16="http://schemas.microsoft.com/office/drawing/2014/main" id="{3841095B-B820-2DEF-89A3-9B3E3235100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113354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094">
            <a:extLst>
              <a:ext uri="{FF2B5EF4-FFF2-40B4-BE49-F238E27FC236}">
                <a16:creationId xmlns:a16="http://schemas.microsoft.com/office/drawing/2014/main" id="{3093578E-0BBF-F81F-E2C9-F9692058678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096">
            <a:extLst>
              <a:ext uri="{FF2B5EF4-FFF2-40B4-BE49-F238E27FC236}">
                <a16:creationId xmlns:a16="http://schemas.microsoft.com/office/drawing/2014/main" id="{1EF28FD6-B480-A99B-9AAE-E57FCC7B851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098">
            <a:extLst>
              <a:ext uri="{FF2B5EF4-FFF2-40B4-BE49-F238E27FC236}">
                <a16:creationId xmlns:a16="http://schemas.microsoft.com/office/drawing/2014/main" id="{73908DBD-5065-2E6C-046F-ABD17E7BCB2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100">
            <a:extLst>
              <a:ext uri="{FF2B5EF4-FFF2-40B4-BE49-F238E27FC236}">
                <a16:creationId xmlns:a16="http://schemas.microsoft.com/office/drawing/2014/main" id="{46519A47-A458-7446-8CD8-E1575CCB8E4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80600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102">
            <a:extLst>
              <a:ext uri="{FF2B5EF4-FFF2-40B4-BE49-F238E27FC236}">
                <a16:creationId xmlns:a16="http://schemas.microsoft.com/office/drawing/2014/main" id="{CE41608C-D7E5-0C01-481B-149E4E5842F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103">
            <a:extLst>
              <a:ext uri="{FF2B5EF4-FFF2-40B4-BE49-F238E27FC236}">
                <a16:creationId xmlns:a16="http://schemas.microsoft.com/office/drawing/2014/main" id="{04BE1B57-BAE3-64A8-3DFE-42899896E03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106">
            <a:extLst>
              <a:ext uri="{FF2B5EF4-FFF2-40B4-BE49-F238E27FC236}">
                <a16:creationId xmlns:a16="http://schemas.microsoft.com/office/drawing/2014/main" id="{102375D2-DEDE-682B-2AA9-E922356F980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107">
            <a:extLst>
              <a:ext uri="{FF2B5EF4-FFF2-40B4-BE49-F238E27FC236}">
                <a16:creationId xmlns:a16="http://schemas.microsoft.com/office/drawing/2014/main" id="{BD514108-1986-2432-91F7-074D897C70B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537362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110">
            <a:extLst>
              <a:ext uri="{FF2B5EF4-FFF2-40B4-BE49-F238E27FC236}">
                <a16:creationId xmlns:a16="http://schemas.microsoft.com/office/drawing/2014/main" id="{54571E4A-8A46-E0F8-CFCF-72850D82D9F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112">
            <a:extLst>
              <a:ext uri="{FF2B5EF4-FFF2-40B4-BE49-F238E27FC236}">
                <a16:creationId xmlns:a16="http://schemas.microsoft.com/office/drawing/2014/main" id="{7CDB37D9-49B3-B22C-6CD2-282C1B3F502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A2765B4-367E-B606-81DE-BAD7E26D5F8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20813" y="3543270"/>
            <a:ext cx="4281325" cy="2856756"/>
          </a:xfrm>
          <a:prstGeom prst="rect">
            <a:avLst/>
          </a:prstGeom>
        </p:spPr>
      </p:pic>
      <p:pic>
        <p:nvPicPr>
          <p:cNvPr id="9" name="Picture 8" descr="IMG_5116">
            <a:extLst>
              <a:ext uri="{FF2B5EF4-FFF2-40B4-BE49-F238E27FC236}">
                <a16:creationId xmlns:a16="http://schemas.microsoft.com/office/drawing/2014/main" id="{9EDA8652-D376-E2B3-A012-02C0901E6DE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247855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78483FA-A1A2-C211-3AA2-418F72A7C57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62189" y="271941"/>
            <a:ext cx="9464447" cy="63141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813211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26BDE35-944A-493C-8E3F-FE3C76667139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2837" y="107950"/>
            <a:ext cx="9963150" cy="6642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964212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268">
            <a:extLst>
              <a:ext uri="{FF2B5EF4-FFF2-40B4-BE49-F238E27FC236}">
                <a16:creationId xmlns:a16="http://schemas.microsoft.com/office/drawing/2014/main" id="{61E7E4E7-F5F4-4C8F-8729-7F57F89A2DD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269">
            <a:extLst>
              <a:ext uri="{FF2B5EF4-FFF2-40B4-BE49-F238E27FC236}">
                <a16:creationId xmlns:a16="http://schemas.microsoft.com/office/drawing/2014/main" id="{48383004-D347-52AE-5703-852008D10D1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270">
            <a:extLst>
              <a:ext uri="{FF2B5EF4-FFF2-40B4-BE49-F238E27FC236}">
                <a16:creationId xmlns:a16="http://schemas.microsoft.com/office/drawing/2014/main" id="{C2410476-808C-3CBA-F67E-0743A10E6B5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271">
            <a:extLst>
              <a:ext uri="{FF2B5EF4-FFF2-40B4-BE49-F238E27FC236}">
                <a16:creationId xmlns:a16="http://schemas.microsoft.com/office/drawing/2014/main" id="{C959FAB8-9B5F-A169-5EE0-1CBA58BDBDC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735040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272">
            <a:extLst>
              <a:ext uri="{FF2B5EF4-FFF2-40B4-BE49-F238E27FC236}">
                <a16:creationId xmlns:a16="http://schemas.microsoft.com/office/drawing/2014/main" id="{B1A23C49-8E68-FCA0-BC83-326B7174534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274">
            <a:extLst>
              <a:ext uri="{FF2B5EF4-FFF2-40B4-BE49-F238E27FC236}">
                <a16:creationId xmlns:a16="http://schemas.microsoft.com/office/drawing/2014/main" id="{47F81D66-C611-AED1-5818-4D9D68708E9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275">
            <a:extLst>
              <a:ext uri="{FF2B5EF4-FFF2-40B4-BE49-F238E27FC236}">
                <a16:creationId xmlns:a16="http://schemas.microsoft.com/office/drawing/2014/main" id="{D7799CA5-FDB6-0CCF-8205-C684D626198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276">
            <a:extLst>
              <a:ext uri="{FF2B5EF4-FFF2-40B4-BE49-F238E27FC236}">
                <a16:creationId xmlns:a16="http://schemas.microsoft.com/office/drawing/2014/main" id="{A392420B-7761-76CB-FE17-17504735296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368571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277">
            <a:extLst>
              <a:ext uri="{FF2B5EF4-FFF2-40B4-BE49-F238E27FC236}">
                <a16:creationId xmlns:a16="http://schemas.microsoft.com/office/drawing/2014/main" id="{B4A2B1A7-4812-5DAF-277E-F4A769250DD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278">
            <a:extLst>
              <a:ext uri="{FF2B5EF4-FFF2-40B4-BE49-F238E27FC236}">
                <a16:creationId xmlns:a16="http://schemas.microsoft.com/office/drawing/2014/main" id="{635737E5-C899-8C4E-0DC2-1F81B0D2B6F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279">
            <a:extLst>
              <a:ext uri="{FF2B5EF4-FFF2-40B4-BE49-F238E27FC236}">
                <a16:creationId xmlns:a16="http://schemas.microsoft.com/office/drawing/2014/main" id="{B765F350-CD2D-FDFE-A8B6-E8077E3CEF1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280">
            <a:extLst>
              <a:ext uri="{FF2B5EF4-FFF2-40B4-BE49-F238E27FC236}">
                <a16:creationId xmlns:a16="http://schemas.microsoft.com/office/drawing/2014/main" id="{DAD45847-1C59-0706-29A9-A6E685239C6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370773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281">
            <a:extLst>
              <a:ext uri="{FF2B5EF4-FFF2-40B4-BE49-F238E27FC236}">
                <a16:creationId xmlns:a16="http://schemas.microsoft.com/office/drawing/2014/main" id="{79D6BAB4-E52F-B9A4-89EA-3F2F6ACF931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282">
            <a:extLst>
              <a:ext uri="{FF2B5EF4-FFF2-40B4-BE49-F238E27FC236}">
                <a16:creationId xmlns:a16="http://schemas.microsoft.com/office/drawing/2014/main" id="{EEB5877F-0527-F8EB-7BE1-E50937119DD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283">
            <a:extLst>
              <a:ext uri="{FF2B5EF4-FFF2-40B4-BE49-F238E27FC236}">
                <a16:creationId xmlns:a16="http://schemas.microsoft.com/office/drawing/2014/main" id="{66C15FF1-BB0D-B2FB-081C-BC3BADD8DF8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285">
            <a:extLst>
              <a:ext uri="{FF2B5EF4-FFF2-40B4-BE49-F238E27FC236}">
                <a16:creationId xmlns:a16="http://schemas.microsoft.com/office/drawing/2014/main" id="{290E628A-E9C5-210B-4833-39FCD7FF4D5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041566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286">
            <a:extLst>
              <a:ext uri="{FF2B5EF4-FFF2-40B4-BE49-F238E27FC236}">
                <a16:creationId xmlns:a16="http://schemas.microsoft.com/office/drawing/2014/main" id="{F0F6E210-469A-B4E3-1464-0FFA6D48118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289">
            <a:extLst>
              <a:ext uri="{FF2B5EF4-FFF2-40B4-BE49-F238E27FC236}">
                <a16:creationId xmlns:a16="http://schemas.microsoft.com/office/drawing/2014/main" id="{20818E01-D652-86C6-E1F2-F26E9EF3006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290">
            <a:extLst>
              <a:ext uri="{FF2B5EF4-FFF2-40B4-BE49-F238E27FC236}">
                <a16:creationId xmlns:a16="http://schemas.microsoft.com/office/drawing/2014/main" id="{1E8BB7D2-7AD8-25D3-F398-82B2AF6F43B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293">
            <a:extLst>
              <a:ext uri="{FF2B5EF4-FFF2-40B4-BE49-F238E27FC236}">
                <a16:creationId xmlns:a16="http://schemas.microsoft.com/office/drawing/2014/main" id="{2F202295-1F4B-CB98-6193-E1AC1F51F96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173197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294">
            <a:extLst>
              <a:ext uri="{FF2B5EF4-FFF2-40B4-BE49-F238E27FC236}">
                <a16:creationId xmlns:a16="http://schemas.microsoft.com/office/drawing/2014/main" id="{AF90D389-A957-546F-0542-17B8AA0C7E5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295">
            <a:extLst>
              <a:ext uri="{FF2B5EF4-FFF2-40B4-BE49-F238E27FC236}">
                <a16:creationId xmlns:a16="http://schemas.microsoft.com/office/drawing/2014/main" id="{39D9D057-E4C8-AAED-E09C-6F0856A8E83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296">
            <a:extLst>
              <a:ext uri="{FF2B5EF4-FFF2-40B4-BE49-F238E27FC236}">
                <a16:creationId xmlns:a16="http://schemas.microsoft.com/office/drawing/2014/main" id="{E79C6121-6A3C-4E28-0D35-8E2785293B4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298">
            <a:extLst>
              <a:ext uri="{FF2B5EF4-FFF2-40B4-BE49-F238E27FC236}">
                <a16:creationId xmlns:a16="http://schemas.microsoft.com/office/drawing/2014/main" id="{BC851CCB-C964-04FD-EA04-B6698A5F97F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661990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299">
            <a:extLst>
              <a:ext uri="{FF2B5EF4-FFF2-40B4-BE49-F238E27FC236}">
                <a16:creationId xmlns:a16="http://schemas.microsoft.com/office/drawing/2014/main" id="{43681DC6-953A-E0E7-C6F9-B143B1FFBD2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300">
            <a:extLst>
              <a:ext uri="{FF2B5EF4-FFF2-40B4-BE49-F238E27FC236}">
                <a16:creationId xmlns:a16="http://schemas.microsoft.com/office/drawing/2014/main" id="{66325886-2E57-1F48-20B1-7254E037EF5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301">
            <a:extLst>
              <a:ext uri="{FF2B5EF4-FFF2-40B4-BE49-F238E27FC236}">
                <a16:creationId xmlns:a16="http://schemas.microsoft.com/office/drawing/2014/main" id="{9EEC5290-792D-8803-DB4D-6EB1AA565C6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302">
            <a:extLst>
              <a:ext uri="{FF2B5EF4-FFF2-40B4-BE49-F238E27FC236}">
                <a16:creationId xmlns:a16="http://schemas.microsoft.com/office/drawing/2014/main" id="{DDFDDE4D-4EEB-76E3-1886-4E752B3E455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322850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303">
            <a:extLst>
              <a:ext uri="{FF2B5EF4-FFF2-40B4-BE49-F238E27FC236}">
                <a16:creationId xmlns:a16="http://schemas.microsoft.com/office/drawing/2014/main" id="{2720D902-616D-CFE1-F4B0-43DC6FECB45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304">
            <a:extLst>
              <a:ext uri="{FF2B5EF4-FFF2-40B4-BE49-F238E27FC236}">
                <a16:creationId xmlns:a16="http://schemas.microsoft.com/office/drawing/2014/main" id="{E4298DEA-569F-BC2A-8576-CCC52B92DFD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305">
            <a:extLst>
              <a:ext uri="{FF2B5EF4-FFF2-40B4-BE49-F238E27FC236}">
                <a16:creationId xmlns:a16="http://schemas.microsoft.com/office/drawing/2014/main" id="{C716FD50-420A-E4D0-1562-2F08EE6DCFE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306">
            <a:extLst>
              <a:ext uri="{FF2B5EF4-FFF2-40B4-BE49-F238E27FC236}">
                <a16:creationId xmlns:a16="http://schemas.microsoft.com/office/drawing/2014/main" id="{0ACD6746-0365-BDB2-853C-EAB03DCF76B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47841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307">
            <a:extLst>
              <a:ext uri="{FF2B5EF4-FFF2-40B4-BE49-F238E27FC236}">
                <a16:creationId xmlns:a16="http://schemas.microsoft.com/office/drawing/2014/main" id="{F0819A9C-0AAF-AC07-ACF4-D9979AA5A62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308">
            <a:extLst>
              <a:ext uri="{FF2B5EF4-FFF2-40B4-BE49-F238E27FC236}">
                <a16:creationId xmlns:a16="http://schemas.microsoft.com/office/drawing/2014/main" id="{76409C04-F6F3-C025-ADDB-117CA51B933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309">
            <a:extLst>
              <a:ext uri="{FF2B5EF4-FFF2-40B4-BE49-F238E27FC236}">
                <a16:creationId xmlns:a16="http://schemas.microsoft.com/office/drawing/2014/main" id="{061795FD-DE8D-0FEC-C896-0435E07FE60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310">
            <a:extLst>
              <a:ext uri="{FF2B5EF4-FFF2-40B4-BE49-F238E27FC236}">
                <a16:creationId xmlns:a16="http://schemas.microsoft.com/office/drawing/2014/main" id="{EC8A48E6-21B1-195B-3985-65F96A8B8ED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890477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311">
            <a:extLst>
              <a:ext uri="{FF2B5EF4-FFF2-40B4-BE49-F238E27FC236}">
                <a16:creationId xmlns:a16="http://schemas.microsoft.com/office/drawing/2014/main" id="{19DFF2B3-47C3-A09E-8E03-019FC699A60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312">
            <a:extLst>
              <a:ext uri="{FF2B5EF4-FFF2-40B4-BE49-F238E27FC236}">
                <a16:creationId xmlns:a16="http://schemas.microsoft.com/office/drawing/2014/main" id="{21B8D39A-060B-B3D6-43AE-9F16BC1299F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313">
            <a:extLst>
              <a:ext uri="{FF2B5EF4-FFF2-40B4-BE49-F238E27FC236}">
                <a16:creationId xmlns:a16="http://schemas.microsoft.com/office/drawing/2014/main" id="{8A6E1290-A25E-105F-3368-E10C73084FC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314">
            <a:extLst>
              <a:ext uri="{FF2B5EF4-FFF2-40B4-BE49-F238E27FC236}">
                <a16:creationId xmlns:a16="http://schemas.microsoft.com/office/drawing/2014/main" id="{B02AEB3C-ED76-AD7D-42CD-94FA2B95F3E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596413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315">
            <a:extLst>
              <a:ext uri="{FF2B5EF4-FFF2-40B4-BE49-F238E27FC236}">
                <a16:creationId xmlns:a16="http://schemas.microsoft.com/office/drawing/2014/main" id="{239D8198-65B7-B404-B166-4D1CEE1D396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316">
            <a:extLst>
              <a:ext uri="{FF2B5EF4-FFF2-40B4-BE49-F238E27FC236}">
                <a16:creationId xmlns:a16="http://schemas.microsoft.com/office/drawing/2014/main" id="{89DBC318-A423-08DE-5459-E4E9D9F9CCF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317">
            <a:extLst>
              <a:ext uri="{FF2B5EF4-FFF2-40B4-BE49-F238E27FC236}">
                <a16:creationId xmlns:a16="http://schemas.microsoft.com/office/drawing/2014/main" id="{F99734F4-B150-6DE7-AEB1-CED061D0DBF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318">
            <a:extLst>
              <a:ext uri="{FF2B5EF4-FFF2-40B4-BE49-F238E27FC236}">
                <a16:creationId xmlns:a16="http://schemas.microsoft.com/office/drawing/2014/main" id="{711B5FC0-3350-82E7-AD46-917268EDF2D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830522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319">
            <a:extLst>
              <a:ext uri="{FF2B5EF4-FFF2-40B4-BE49-F238E27FC236}">
                <a16:creationId xmlns:a16="http://schemas.microsoft.com/office/drawing/2014/main" id="{EA729C20-FA68-2F81-6DDE-AAA80307DDC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320">
            <a:extLst>
              <a:ext uri="{FF2B5EF4-FFF2-40B4-BE49-F238E27FC236}">
                <a16:creationId xmlns:a16="http://schemas.microsoft.com/office/drawing/2014/main" id="{25D24FC5-A593-1750-7676-5A65B8EEC28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321">
            <a:extLst>
              <a:ext uri="{FF2B5EF4-FFF2-40B4-BE49-F238E27FC236}">
                <a16:creationId xmlns:a16="http://schemas.microsoft.com/office/drawing/2014/main" id="{4E403553-1160-BA2A-C303-FA7592487AC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322">
            <a:extLst>
              <a:ext uri="{FF2B5EF4-FFF2-40B4-BE49-F238E27FC236}">
                <a16:creationId xmlns:a16="http://schemas.microsoft.com/office/drawing/2014/main" id="{4C9A5049-E0EF-4765-FF79-B96ABCD60A5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005356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323">
            <a:extLst>
              <a:ext uri="{FF2B5EF4-FFF2-40B4-BE49-F238E27FC236}">
                <a16:creationId xmlns:a16="http://schemas.microsoft.com/office/drawing/2014/main" id="{E0D058EB-4E97-62FB-DBA4-4589CD247BF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324">
            <a:extLst>
              <a:ext uri="{FF2B5EF4-FFF2-40B4-BE49-F238E27FC236}">
                <a16:creationId xmlns:a16="http://schemas.microsoft.com/office/drawing/2014/main" id="{836CCD12-9F0D-0F3A-204E-6B05A01AADD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325">
            <a:extLst>
              <a:ext uri="{FF2B5EF4-FFF2-40B4-BE49-F238E27FC236}">
                <a16:creationId xmlns:a16="http://schemas.microsoft.com/office/drawing/2014/main" id="{53D70D8A-588F-E27D-4AC6-A68BCF4C877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326">
            <a:extLst>
              <a:ext uri="{FF2B5EF4-FFF2-40B4-BE49-F238E27FC236}">
                <a16:creationId xmlns:a16="http://schemas.microsoft.com/office/drawing/2014/main" id="{A2363DD0-CE30-5959-65F3-CCCAB1908D2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711578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327">
            <a:extLst>
              <a:ext uri="{FF2B5EF4-FFF2-40B4-BE49-F238E27FC236}">
                <a16:creationId xmlns:a16="http://schemas.microsoft.com/office/drawing/2014/main" id="{29788B16-31A5-54BC-377A-734A19EB35B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328">
            <a:extLst>
              <a:ext uri="{FF2B5EF4-FFF2-40B4-BE49-F238E27FC236}">
                <a16:creationId xmlns:a16="http://schemas.microsoft.com/office/drawing/2014/main" id="{882FDC62-91F2-B731-E3A6-EB78321648E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330">
            <a:extLst>
              <a:ext uri="{FF2B5EF4-FFF2-40B4-BE49-F238E27FC236}">
                <a16:creationId xmlns:a16="http://schemas.microsoft.com/office/drawing/2014/main" id="{E693F6AE-2A2C-3302-5595-67C4670481A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331">
            <a:extLst>
              <a:ext uri="{FF2B5EF4-FFF2-40B4-BE49-F238E27FC236}">
                <a16:creationId xmlns:a16="http://schemas.microsoft.com/office/drawing/2014/main" id="{F6DB22B3-E6F8-E65B-88D4-884F2AB6E7D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161283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332">
            <a:extLst>
              <a:ext uri="{FF2B5EF4-FFF2-40B4-BE49-F238E27FC236}">
                <a16:creationId xmlns:a16="http://schemas.microsoft.com/office/drawing/2014/main" id="{3EC291D6-D28D-E242-EA32-BB27219DE36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333">
            <a:extLst>
              <a:ext uri="{FF2B5EF4-FFF2-40B4-BE49-F238E27FC236}">
                <a16:creationId xmlns:a16="http://schemas.microsoft.com/office/drawing/2014/main" id="{1E7DE6B9-7CC6-D5C0-D849-B153EFFF974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334">
            <a:extLst>
              <a:ext uri="{FF2B5EF4-FFF2-40B4-BE49-F238E27FC236}">
                <a16:creationId xmlns:a16="http://schemas.microsoft.com/office/drawing/2014/main" id="{EBDD7BB7-E50C-12B7-28D3-FF138DF0D5C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336">
            <a:extLst>
              <a:ext uri="{FF2B5EF4-FFF2-40B4-BE49-F238E27FC236}">
                <a16:creationId xmlns:a16="http://schemas.microsoft.com/office/drawing/2014/main" id="{EBADEE18-624A-981C-67F7-017B593F7FB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209419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337">
            <a:extLst>
              <a:ext uri="{FF2B5EF4-FFF2-40B4-BE49-F238E27FC236}">
                <a16:creationId xmlns:a16="http://schemas.microsoft.com/office/drawing/2014/main" id="{97A87E37-4812-B8DD-C532-5D0ADDE37C0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338">
            <a:extLst>
              <a:ext uri="{FF2B5EF4-FFF2-40B4-BE49-F238E27FC236}">
                <a16:creationId xmlns:a16="http://schemas.microsoft.com/office/drawing/2014/main" id="{A9617B44-5B9F-00FC-3065-3EE165764DA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339">
            <a:extLst>
              <a:ext uri="{FF2B5EF4-FFF2-40B4-BE49-F238E27FC236}">
                <a16:creationId xmlns:a16="http://schemas.microsoft.com/office/drawing/2014/main" id="{16F71785-4449-96B9-52C5-E603028EB60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340">
            <a:extLst>
              <a:ext uri="{FF2B5EF4-FFF2-40B4-BE49-F238E27FC236}">
                <a16:creationId xmlns:a16="http://schemas.microsoft.com/office/drawing/2014/main" id="{1FC7AAC8-1B5B-5EB8-5A42-0215A859D76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990547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342">
            <a:extLst>
              <a:ext uri="{FF2B5EF4-FFF2-40B4-BE49-F238E27FC236}">
                <a16:creationId xmlns:a16="http://schemas.microsoft.com/office/drawing/2014/main" id="{55C5D517-ADA8-2948-52AA-C7FE0B0105A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343">
            <a:extLst>
              <a:ext uri="{FF2B5EF4-FFF2-40B4-BE49-F238E27FC236}">
                <a16:creationId xmlns:a16="http://schemas.microsoft.com/office/drawing/2014/main" id="{9BD1AAA2-08DE-3B99-AE13-549DD593031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344">
            <a:extLst>
              <a:ext uri="{FF2B5EF4-FFF2-40B4-BE49-F238E27FC236}">
                <a16:creationId xmlns:a16="http://schemas.microsoft.com/office/drawing/2014/main" id="{AB9CD942-0F06-9511-3EE5-24F1811C292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345">
            <a:extLst>
              <a:ext uri="{FF2B5EF4-FFF2-40B4-BE49-F238E27FC236}">
                <a16:creationId xmlns:a16="http://schemas.microsoft.com/office/drawing/2014/main" id="{10094C53-B9B9-0E36-5D0B-91181A08AE4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155443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347">
            <a:extLst>
              <a:ext uri="{FF2B5EF4-FFF2-40B4-BE49-F238E27FC236}">
                <a16:creationId xmlns:a16="http://schemas.microsoft.com/office/drawing/2014/main" id="{5B5513B6-2526-73CB-B6A1-C8DDF8884BA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348">
            <a:extLst>
              <a:ext uri="{FF2B5EF4-FFF2-40B4-BE49-F238E27FC236}">
                <a16:creationId xmlns:a16="http://schemas.microsoft.com/office/drawing/2014/main" id="{42B25DC8-29B0-93E5-4C02-6EF0A095DEF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350">
            <a:extLst>
              <a:ext uri="{FF2B5EF4-FFF2-40B4-BE49-F238E27FC236}">
                <a16:creationId xmlns:a16="http://schemas.microsoft.com/office/drawing/2014/main" id="{35A9BE5E-DA66-ADCA-33C3-6351AF8E7B9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351">
            <a:extLst>
              <a:ext uri="{FF2B5EF4-FFF2-40B4-BE49-F238E27FC236}">
                <a16:creationId xmlns:a16="http://schemas.microsoft.com/office/drawing/2014/main" id="{50D7D7F2-86A7-7E73-8C0E-584D0D36063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184859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352">
            <a:extLst>
              <a:ext uri="{FF2B5EF4-FFF2-40B4-BE49-F238E27FC236}">
                <a16:creationId xmlns:a16="http://schemas.microsoft.com/office/drawing/2014/main" id="{BB1BF742-066A-F5F9-5F15-77A2430717C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353">
            <a:extLst>
              <a:ext uri="{FF2B5EF4-FFF2-40B4-BE49-F238E27FC236}">
                <a16:creationId xmlns:a16="http://schemas.microsoft.com/office/drawing/2014/main" id="{A28A8958-F5E7-A157-741E-2019756C516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354">
            <a:extLst>
              <a:ext uri="{FF2B5EF4-FFF2-40B4-BE49-F238E27FC236}">
                <a16:creationId xmlns:a16="http://schemas.microsoft.com/office/drawing/2014/main" id="{C65FDF92-5FD2-D58B-F236-C6997E7A279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355">
            <a:extLst>
              <a:ext uri="{FF2B5EF4-FFF2-40B4-BE49-F238E27FC236}">
                <a16:creationId xmlns:a16="http://schemas.microsoft.com/office/drawing/2014/main" id="{9B40E8AC-66EC-195D-6B0A-95A99FA419D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083664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356">
            <a:extLst>
              <a:ext uri="{FF2B5EF4-FFF2-40B4-BE49-F238E27FC236}">
                <a16:creationId xmlns:a16="http://schemas.microsoft.com/office/drawing/2014/main" id="{84E2565D-0442-D11B-D475-A399D28437C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357">
            <a:extLst>
              <a:ext uri="{FF2B5EF4-FFF2-40B4-BE49-F238E27FC236}">
                <a16:creationId xmlns:a16="http://schemas.microsoft.com/office/drawing/2014/main" id="{445C0656-BEDD-49F4-B43B-949EBC93AC5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358">
            <a:extLst>
              <a:ext uri="{FF2B5EF4-FFF2-40B4-BE49-F238E27FC236}">
                <a16:creationId xmlns:a16="http://schemas.microsoft.com/office/drawing/2014/main" id="{088F61D9-B001-7139-787E-E478EEAA5C5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361">
            <a:extLst>
              <a:ext uri="{FF2B5EF4-FFF2-40B4-BE49-F238E27FC236}">
                <a16:creationId xmlns:a16="http://schemas.microsoft.com/office/drawing/2014/main" id="{889D3272-09CE-C9D9-AB70-D8AE0F2C1C8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137294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362">
            <a:extLst>
              <a:ext uri="{FF2B5EF4-FFF2-40B4-BE49-F238E27FC236}">
                <a16:creationId xmlns:a16="http://schemas.microsoft.com/office/drawing/2014/main" id="{F31D39F6-712E-0D7E-30F1-29F4D1405AB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363">
            <a:extLst>
              <a:ext uri="{FF2B5EF4-FFF2-40B4-BE49-F238E27FC236}">
                <a16:creationId xmlns:a16="http://schemas.microsoft.com/office/drawing/2014/main" id="{756DC08B-9213-F203-5992-BA904E16AF2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364">
            <a:extLst>
              <a:ext uri="{FF2B5EF4-FFF2-40B4-BE49-F238E27FC236}">
                <a16:creationId xmlns:a16="http://schemas.microsoft.com/office/drawing/2014/main" id="{6323FCC9-EC19-C05F-EAB5-4E0C560313D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365">
            <a:extLst>
              <a:ext uri="{FF2B5EF4-FFF2-40B4-BE49-F238E27FC236}">
                <a16:creationId xmlns:a16="http://schemas.microsoft.com/office/drawing/2014/main" id="{744CA01E-8D26-5641-1A31-326BCE2374E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998863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366">
            <a:extLst>
              <a:ext uri="{FF2B5EF4-FFF2-40B4-BE49-F238E27FC236}">
                <a16:creationId xmlns:a16="http://schemas.microsoft.com/office/drawing/2014/main" id="{FDFD3B22-05AB-B0F3-6B6D-3A7627563C1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367">
            <a:extLst>
              <a:ext uri="{FF2B5EF4-FFF2-40B4-BE49-F238E27FC236}">
                <a16:creationId xmlns:a16="http://schemas.microsoft.com/office/drawing/2014/main" id="{E5AE2DC6-F64E-F33D-416C-85D780A5185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368">
            <a:extLst>
              <a:ext uri="{FF2B5EF4-FFF2-40B4-BE49-F238E27FC236}">
                <a16:creationId xmlns:a16="http://schemas.microsoft.com/office/drawing/2014/main" id="{1B6194B6-BED8-3401-D102-29B4B57394A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369">
            <a:extLst>
              <a:ext uri="{FF2B5EF4-FFF2-40B4-BE49-F238E27FC236}">
                <a16:creationId xmlns:a16="http://schemas.microsoft.com/office/drawing/2014/main" id="{DDDCD6E8-CA49-CF90-E42C-71CB28EDAC6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308152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370">
            <a:extLst>
              <a:ext uri="{FF2B5EF4-FFF2-40B4-BE49-F238E27FC236}">
                <a16:creationId xmlns:a16="http://schemas.microsoft.com/office/drawing/2014/main" id="{744A2BAC-9C12-ACEB-BD33-704C2FD80CB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371">
            <a:extLst>
              <a:ext uri="{FF2B5EF4-FFF2-40B4-BE49-F238E27FC236}">
                <a16:creationId xmlns:a16="http://schemas.microsoft.com/office/drawing/2014/main" id="{0A5C228A-4DDD-B1E7-088E-5DADD8D4420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372">
            <a:extLst>
              <a:ext uri="{FF2B5EF4-FFF2-40B4-BE49-F238E27FC236}">
                <a16:creationId xmlns:a16="http://schemas.microsoft.com/office/drawing/2014/main" id="{B97E30EE-69A1-72A3-30D0-AED493D8A7F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373">
            <a:extLst>
              <a:ext uri="{FF2B5EF4-FFF2-40B4-BE49-F238E27FC236}">
                <a16:creationId xmlns:a16="http://schemas.microsoft.com/office/drawing/2014/main" id="{63E615D6-351E-AFA1-D031-36A03E5DDE0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002052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377">
            <a:extLst>
              <a:ext uri="{FF2B5EF4-FFF2-40B4-BE49-F238E27FC236}">
                <a16:creationId xmlns:a16="http://schemas.microsoft.com/office/drawing/2014/main" id="{6226A67D-05A5-06EC-ABA9-1DA9445FAA4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378">
            <a:extLst>
              <a:ext uri="{FF2B5EF4-FFF2-40B4-BE49-F238E27FC236}">
                <a16:creationId xmlns:a16="http://schemas.microsoft.com/office/drawing/2014/main" id="{353F5C8D-36BC-4F81-6FF7-69335350976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380">
            <a:extLst>
              <a:ext uri="{FF2B5EF4-FFF2-40B4-BE49-F238E27FC236}">
                <a16:creationId xmlns:a16="http://schemas.microsoft.com/office/drawing/2014/main" id="{A18FCB76-4F2E-FF87-1A22-212BAD936CA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383">
            <a:extLst>
              <a:ext uri="{FF2B5EF4-FFF2-40B4-BE49-F238E27FC236}">
                <a16:creationId xmlns:a16="http://schemas.microsoft.com/office/drawing/2014/main" id="{5F7B5F81-FD66-097F-A181-E8811CD4BCC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071581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384">
            <a:extLst>
              <a:ext uri="{FF2B5EF4-FFF2-40B4-BE49-F238E27FC236}">
                <a16:creationId xmlns:a16="http://schemas.microsoft.com/office/drawing/2014/main" id="{AFE43BB1-DDD3-03BD-7ED9-841761FF1B4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385">
            <a:extLst>
              <a:ext uri="{FF2B5EF4-FFF2-40B4-BE49-F238E27FC236}">
                <a16:creationId xmlns:a16="http://schemas.microsoft.com/office/drawing/2014/main" id="{D9820208-9585-AE25-FE0F-39424FCF18E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386">
            <a:extLst>
              <a:ext uri="{FF2B5EF4-FFF2-40B4-BE49-F238E27FC236}">
                <a16:creationId xmlns:a16="http://schemas.microsoft.com/office/drawing/2014/main" id="{C5A43514-F9A3-849D-401A-7A6B49A619C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388">
            <a:extLst>
              <a:ext uri="{FF2B5EF4-FFF2-40B4-BE49-F238E27FC236}">
                <a16:creationId xmlns:a16="http://schemas.microsoft.com/office/drawing/2014/main" id="{F4546514-774F-BB27-1568-BE03DE76D82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277744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389">
            <a:extLst>
              <a:ext uri="{FF2B5EF4-FFF2-40B4-BE49-F238E27FC236}">
                <a16:creationId xmlns:a16="http://schemas.microsoft.com/office/drawing/2014/main" id="{C4D37183-EEDE-D4A9-5AA5-BC1CA611ACF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390">
            <a:extLst>
              <a:ext uri="{FF2B5EF4-FFF2-40B4-BE49-F238E27FC236}">
                <a16:creationId xmlns:a16="http://schemas.microsoft.com/office/drawing/2014/main" id="{50EF2AD1-9318-CB28-BA91-B23A8F42136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391">
            <a:extLst>
              <a:ext uri="{FF2B5EF4-FFF2-40B4-BE49-F238E27FC236}">
                <a16:creationId xmlns:a16="http://schemas.microsoft.com/office/drawing/2014/main" id="{EDBD08BD-F118-7C8B-BB93-1CAB7FEF5C5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393">
            <a:extLst>
              <a:ext uri="{FF2B5EF4-FFF2-40B4-BE49-F238E27FC236}">
                <a16:creationId xmlns:a16="http://schemas.microsoft.com/office/drawing/2014/main" id="{E4DFA51F-8349-023E-4EB0-B333A940B21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376200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394">
            <a:extLst>
              <a:ext uri="{FF2B5EF4-FFF2-40B4-BE49-F238E27FC236}">
                <a16:creationId xmlns:a16="http://schemas.microsoft.com/office/drawing/2014/main" id="{B84F6F6B-D3C3-20C2-BA72-2526BF03BBF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395">
            <a:extLst>
              <a:ext uri="{FF2B5EF4-FFF2-40B4-BE49-F238E27FC236}">
                <a16:creationId xmlns:a16="http://schemas.microsoft.com/office/drawing/2014/main" id="{0703E3D2-2BF8-B2EE-A5A3-0A4840E9796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396">
            <a:extLst>
              <a:ext uri="{FF2B5EF4-FFF2-40B4-BE49-F238E27FC236}">
                <a16:creationId xmlns:a16="http://schemas.microsoft.com/office/drawing/2014/main" id="{819285C8-6D3A-AE68-2223-30E94802AE4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397">
            <a:extLst>
              <a:ext uri="{FF2B5EF4-FFF2-40B4-BE49-F238E27FC236}">
                <a16:creationId xmlns:a16="http://schemas.microsoft.com/office/drawing/2014/main" id="{6818C5D3-384D-B133-50FD-65CB9FF0EBA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499886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399">
            <a:extLst>
              <a:ext uri="{FF2B5EF4-FFF2-40B4-BE49-F238E27FC236}">
                <a16:creationId xmlns:a16="http://schemas.microsoft.com/office/drawing/2014/main" id="{BD58BB49-002C-6FF1-643A-79EB8AAB6A8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400">
            <a:extLst>
              <a:ext uri="{FF2B5EF4-FFF2-40B4-BE49-F238E27FC236}">
                <a16:creationId xmlns:a16="http://schemas.microsoft.com/office/drawing/2014/main" id="{CBD533B7-9466-EC93-9B6C-03507C8FD00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401">
            <a:extLst>
              <a:ext uri="{FF2B5EF4-FFF2-40B4-BE49-F238E27FC236}">
                <a16:creationId xmlns:a16="http://schemas.microsoft.com/office/drawing/2014/main" id="{D3453FD2-BC00-13B5-DBFB-16EA3708474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402">
            <a:extLst>
              <a:ext uri="{FF2B5EF4-FFF2-40B4-BE49-F238E27FC236}">
                <a16:creationId xmlns:a16="http://schemas.microsoft.com/office/drawing/2014/main" id="{F9BC3D7A-6CE3-DC02-5A53-4C26907222E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607256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403">
            <a:extLst>
              <a:ext uri="{FF2B5EF4-FFF2-40B4-BE49-F238E27FC236}">
                <a16:creationId xmlns:a16="http://schemas.microsoft.com/office/drawing/2014/main" id="{98FA44FA-3E5A-DFE4-9CDF-CA285689FF5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404">
            <a:extLst>
              <a:ext uri="{FF2B5EF4-FFF2-40B4-BE49-F238E27FC236}">
                <a16:creationId xmlns:a16="http://schemas.microsoft.com/office/drawing/2014/main" id="{DD9039AE-8E36-347C-6D41-F59110B6BEB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405">
            <a:extLst>
              <a:ext uri="{FF2B5EF4-FFF2-40B4-BE49-F238E27FC236}">
                <a16:creationId xmlns:a16="http://schemas.microsoft.com/office/drawing/2014/main" id="{BFB14465-D90D-70ED-1738-E7602240331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406">
            <a:extLst>
              <a:ext uri="{FF2B5EF4-FFF2-40B4-BE49-F238E27FC236}">
                <a16:creationId xmlns:a16="http://schemas.microsoft.com/office/drawing/2014/main" id="{D40172D4-6C97-749E-DF0E-8073AD88728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596679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407">
            <a:extLst>
              <a:ext uri="{FF2B5EF4-FFF2-40B4-BE49-F238E27FC236}">
                <a16:creationId xmlns:a16="http://schemas.microsoft.com/office/drawing/2014/main" id="{3C472F06-6BAF-3A4D-56C4-BFB822C189D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411">
            <a:extLst>
              <a:ext uri="{FF2B5EF4-FFF2-40B4-BE49-F238E27FC236}">
                <a16:creationId xmlns:a16="http://schemas.microsoft.com/office/drawing/2014/main" id="{AFA537A0-AAA0-6810-4D3D-93FE8117F33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412">
            <a:extLst>
              <a:ext uri="{FF2B5EF4-FFF2-40B4-BE49-F238E27FC236}">
                <a16:creationId xmlns:a16="http://schemas.microsoft.com/office/drawing/2014/main" id="{04BAFD23-FD9A-4286-3A73-BFE27F07635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413">
            <a:extLst>
              <a:ext uri="{FF2B5EF4-FFF2-40B4-BE49-F238E27FC236}">
                <a16:creationId xmlns:a16="http://schemas.microsoft.com/office/drawing/2014/main" id="{4A1DC24D-CA36-8866-83B5-7800C7B10A6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328937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416">
            <a:extLst>
              <a:ext uri="{FF2B5EF4-FFF2-40B4-BE49-F238E27FC236}">
                <a16:creationId xmlns:a16="http://schemas.microsoft.com/office/drawing/2014/main" id="{A43B2807-3536-0741-B9FD-B0039CD0C4B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417">
            <a:extLst>
              <a:ext uri="{FF2B5EF4-FFF2-40B4-BE49-F238E27FC236}">
                <a16:creationId xmlns:a16="http://schemas.microsoft.com/office/drawing/2014/main" id="{0A235943-65A5-2F02-B255-E210D0C1511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418">
            <a:extLst>
              <a:ext uri="{FF2B5EF4-FFF2-40B4-BE49-F238E27FC236}">
                <a16:creationId xmlns:a16="http://schemas.microsoft.com/office/drawing/2014/main" id="{5D49784A-A0CD-677C-2690-50CCCBF9599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419">
            <a:extLst>
              <a:ext uri="{FF2B5EF4-FFF2-40B4-BE49-F238E27FC236}">
                <a16:creationId xmlns:a16="http://schemas.microsoft.com/office/drawing/2014/main" id="{3F76F371-687F-1F30-BA19-926467FA176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832040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420">
            <a:extLst>
              <a:ext uri="{FF2B5EF4-FFF2-40B4-BE49-F238E27FC236}">
                <a16:creationId xmlns:a16="http://schemas.microsoft.com/office/drawing/2014/main" id="{F5A9C0F3-1E0E-D35C-C918-9F4F3E9CE86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421">
            <a:extLst>
              <a:ext uri="{FF2B5EF4-FFF2-40B4-BE49-F238E27FC236}">
                <a16:creationId xmlns:a16="http://schemas.microsoft.com/office/drawing/2014/main" id="{C6AA5C22-F465-6E10-46BC-7F5292210EF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425">
            <a:extLst>
              <a:ext uri="{FF2B5EF4-FFF2-40B4-BE49-F238E27FC236}">
                <a16:creationId xmlns:a16="http://schemas.microsoft.com/office/drawing/2014/main" id="{4F63CCB5-9B68-FB30-8133-41F42269E71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430">
            <a:extLst>
              <a:ext uri="{FF2B5EF4-FFF2-40B4-BE49-F238E27FC236}">
                <a16:creationId xmlns:a16="http://schemas.microsoft.com/office/drawing/2014/main" id="{AA33F7C0-44BC-C169-59BA-898A45DC67F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025014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432">
            <a:extLst>
              <a:ext uri="{FF2B5EF4-FFF2-40B4-BE49-F238E27FC236}">
                <a16:creationId xmlns:a16="http://schemas.microsoft.com/office/drawing/2014/main" id="{608DDAB5-BB54-9AA1-0DE1-FD1645EB8B9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433">
            <a:extLst>
              <a:ext uri="{FF2B5EF4-FFF2-40B4-BE49-F238E27FC236}">
                <a16:creationId xmlns:a16="http://schemas.microsoft.com/office/drawing/2014/main" id="{29EBD687-1916-4FE7-3331-03474979AFB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434">
            <a:extLst>
              <a:ext uri="{FF2B5EF4-FFF2-40B4-BE49-F238E27FC236}">
                <a16:creationId xmlns:a16="http://schemas.microsoft.com/office/drawing/2014/main" id="{15FC7ECF-5E67-134E-B3D2-BCC30632739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437">
            <a:extLst>
              <a:ext uri="{FF2B5EF4-FFF2-40B4-BE49-F238E27FC236}">
                <a16:creationId xmlns:a16="http://schemas.microsoft.com/office/drawing/2014/main" id="{0F6FF932-277D-41DA-BAD6-FF225E97D1D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56916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446">
            <a:extLst>
              <a:ext uri="{FF2B5EF4-FFF2-40B4-BE49-F238E27FC236}">
                <a16:creationId xmlns:a16="http://schemas.microsoft.com/office/drawing/2014/main" id="{F1A9CFC8-7523-F381-E075-EE058F90754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447">
            <a:extLst>
              <a:ext uri="{FF2B5EF4-FFF2-40B4-BE49-F238E27FC236}">
                <a16:creationId xmlns:a16="http://schemas.microsoft.com/office/drawing/2014/main" id="{EEAE0B58-7BB4-F1FB-5FA5-11839ABA3BE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449">
            <a:extLst>
              <a:ext uri="{FF2B5EF4-FFF2-40B4-BE49-F238E27FC236}">
                <a16:creationId xmlns:a16="http://schemas.microsoft.com/office/drawing/2014/main" id="{3E3852B5-83ED-FCA3-EB42-8CD9EB8AF72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450">
            <a:extLst>
              <a:ext uri="{FF2B5EF4-FFF2-40B4-BE49-F238E27FC236}">
                <a16:creationId xmlns:a16="http://schemas.microsoft.com/office/drawing/2014/main" id="{1F907217-EA61-BB46-4A15-A1AC4271D9E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431063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451">
            <a:extLst>
              <a:ext uri="{FF2B5EF4-FFF2-40B4-BE49-F238E27FC236}">
                <a16:creationId xmlns:a16="http://schemas.microsoft.com/office/drawing/2014/main" id="{832667E7-341C-BD54-6469-B519815B10A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452">
            <a:extLst>
              <a:ext uri="{FF2B5EF4-FFF2-40B4-BE49-F238E27FC236}">
                <a16:creationId xmlns:a16="http://schemas.microsoft.com/office/drawing/2014/main" id="{6BBD8CAB-D8DE-4FF6-1F07-D5524CF72FD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453">
            <a:extLst>
              <a:ext uri="{FF2B5EF4-FFF2-40B4-BE49-F238E27FC236}">
                <a16:creationId xmlns:a16="http://schemas.microsoft.com/office/drawing/2014/main" id="{22118098-584D-6824-98D3-78025D67957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454">
            <a:extLst>
              <a:ext uri="{FF2B5EF4-FFF2-40B4-BE49-F238E27FC236}">
                <a16:creationId xmlns:a16="http://schemas.microsoft.com/office/drawing/2014/main" id="{66273A7D-307C-72AF-A129-0BE79EAD652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276001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456">
            <a:extLst>
              <a:ext uri="{FF2B5EF4-FFF2-40B4-BE49-F238E27FC236}">
                <a16:creationId xmlns:a16="http://schemas.microsoft.com/office/drawing/2014/main" id="{792D202C-E5DD-A137-942F-F583DA58845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457">
            <a:extLst>
              <a:ext uri="{FF2B5EF4-FFF2-40B4-BE49-F238E27FC236}">
                <a16:creationId xmlns:a16="http://schemas.microsoft.com/office/drawing/2014/main" id="{8F3C3F17-F5C8-63EE-FE8A-C3674116E10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458">
            <a:extLst>
              <a:ext uri="{FF2B5EF4-FFF2-40B4-BE49-F238E27FC236}">
                <a16:creationId xmlns:a16="http://schemas.microsoft.com/office/drawing/2014/main" id="{2CA02FAA-872E-A979-DB21-2E398876A4A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459">
            <a:extLst>
              <a:ext uri="{FF2B5EF4-FFF2-40B4-BE49-F238E27FC236}">
                <a16:creationId xmlns:a16="http://schemas.microsoft.com/office/drawing/2014/main" id="{3A33CCC4-0AA0-6F08-09B2-C7985BE5AEA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052268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462">
            <a:extLst>
              <a:ext uri="{FF2B5EF4-FFF2-40B4-BE49-F238E27FC236}">
                <a16:creationId xmlns:a16="http://schemas.microsoft.com/office/drawing/2014/main" id="{FBB0B297-00AA-0DB5-9F29-95DBC37EF62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463">
            <a:extLst>
              <a:ext uri="{FF2B5EF4-FFF2-40B4-BE49-F238E27FC236}">
                <a16:creationId xmlns:a16="http://schemas.microsoft.com/office/drawing/2014/main" id="{7CDC0A91-7D57-49FF-38BF-4537FB11A3F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464">
            <a:extLst>
              <a:ext uri="{FF2B5EF4-FFF2-40B4-BE49-F238E27FC236}">
                <a16:creationId xmlns:a16="http://schemas.microsoft.com/office/drawing/2014/main" id="{38A693AA-C88A-E64F-0AEF-07F11774BF1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465">
            <a:extLst>
              <a:ext uri="{FF2B5EF4-FFF2-40B4-BE49-F238E27FC236}">
                <a16:creationId xmlns:a16="http://schemas.microsoft.com/office/drawing/2014/main" id="{812D7909-ACAD-88FB-F2A0-D5564A2B828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583581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466">
            <a:extLst>
              <a:ext uri="{FF2B5EF4-FFF2-40B4-BE49-F238E27FC236}">
                <a16:creationId xmlns:a16="http://schemas.microsoft.com/office/drawing/2014/main" id="{840E2003-DC6A-E421-504C-1D1F2006877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467">
            <a:extLst>
              <a:ext uri="{FF2B5EF4-FFF2-40B4-BE49-F238E27FC236}">
                <a16:creationId xmlns:a16="http://schemas.microsoft.com/office/drawing/2014/main" id="{2D066550-D625-6C3A-B5E6-22929ACE2B1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468">
            <a:extLst>
              <a:ext uri="{FF2B5EF4-FFF2-40B4-BE49-F238E27FC236}">
                <a16:creationId xmlns:a16="http://schemas.microsoft.com/office/drawing/2014/main" id="{DB4EE3E4-98A2-00CB-6E78-48231DC6AEB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469">
            <a:extLst>
              <a:ext uri="{FF2B5EF4-FFF2-40B4-BE49-F238E27FC236}">
                <a16:creationId xmlns:a16="http://schemas.microsoft.com/office/drawing/2014/main" id="{70A21ABC-7123-FBDF-F5BE-28060B3324F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274679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470">
            <a:extLst>
              <a:ext uri="{FF2B5EF4-FFF2-40B4-BE49-F238E27FC236}">
                <a16:creationId xmlns:a16="http://schemas.microsoft.com/office/drawing/2014/main" id="{0C881AE3-6A66-69E8-D076-1FDBF7CF15C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472">
            <a:extLst>
              <a:ext uri="{FF2B5EF4-FFF2-40B4-BE49-F238E27FC236}">
                <a16:creationId xmlns:a16="http://schemas.microsoft.com/office/drawing/2014/main" id="{4A24AD9C-F93E-AC2D-881E-DCEEC737C4F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473">
            <a:extLst>
              <a:ext uri="{FF2B5EF4-FFF2-40B4-BE49-F238E27FC236}">
                <a16:creationId xmlns:a16="http://schemas.microsoft.com/office/drawing/2014/main" id="{6CA1525B-25E0-55F7-03B0-563F5D080FE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477">
            <a:extLst>
              <a:ext uri="{FF2B5EF4-FFF2-40B4-BE49-F238E27FC236}">
                <a16:creationId xmlns:a16="http://schemas.microsoft.com/office/drawing/2014/main" id="{DB5F25D0-4ECC-2F69-7D17-F313DD303D1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430615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479">
            <a:extLst>
              <a:ext uri="{FF2B5EF4-FFF2-40B4-BE49-F238E27FC236}">
                <a16:creationId xmlns:a16="http://schemas.microsoft.com/office/drawing/2014/main" id="{051CA3E7-4172-A00D-9342-0F4AB5B9618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481">
            <a:extLst>
              <a:ext uri="{FF2B5EF4-FFF2-40B4-BE49-F238E27FC236}">
                <a16:creationId xmlns:a16="http://schemas.microsoft.com/office/drawing/2014/main" id="{3E895403-828C-B935-4B33-BDD44A8DC2F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482">
            <a:extLst>
              <a:ext uri="{FF2B5EF4-FFF2-40B4-BE49-F238E27FC236}">
                <a16:creationId xmlns:a16="http://schemas.microsoft.com/office/drawing/2014/main" id="{B8320033-0B15-7AE6-23F7-D47C9EAB0C8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483">
            <a:extLst>
              <a:ext uri="{FF2B5EF4-FFF2-40B4-BE49-F238E27FC236}">
                <a16:creationId xmlns:a16="http://schemas.microsoft.com/office/drawing/2014/main" id="{3C7CE9CF-C1B1-5629-F676-BF9186209EA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346717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484">
            <a:extLst>
              <a:ext uri="{FF2B5EF4-FFF2-40B4-BE49-F238E27FC236}">
                <a16:creationId xmlns:a16="http://schemas.microsoft.com/office/drawing/2014/main" id="{E751C13B-2784-27F8-2A0C-A800C3E5329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485">
            <a:extLst>
              <a:ext uri="{FF2B5EF4-FFF2-40B4-BE49-F238E27FC236}">
                <a16:creationId xmlns:a16="http://schemas.microsoft.com/office/drawing/2014/main" id="{B39141AB-344B-7444-95F4-9D9C2591504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487">
            <a:extLst>
              <a:ext uri="{FF2B5EF4-FFF2-40B4-BE49-F238E27FC236}">
                <a16:creationId xmlns:a16="http://schemas.microsoft.com/office/drawing/2014/main" id="{198F50C7-DA6E-BCB6-D63E-6820EC46E33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489">
            <a:extLst>
              <a:ext uri="{FF2B5EF4-FFF2-40B4-BE49-F238E27FC236}">
                <a16:creationId xmlns:a16="http://schemas.microsoft.com/office/drawing/2014/main" id="{7D77A797-F405-5D16-9CAA-22441BC5DCF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590760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490">
            <a:extLst>
              <a:ext uri="{FF2B5EF4-FFF2-40B4-BE49-F238E27FC236}">
                <a16:creationId xmlns:a16="http://schemas.microsoft.com/office/drawing/2014/main" id="{8CE42FC0-6C68-25E4-0AB1-9D2C8F59697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492">
            <a:extLst>
              <a:ext uri="{FF2B5EF4-FFF2-40B4-BE49-F238E27FC236}">
                <a16:creationId xmlns:a16="http://schemas.microsoft.com/office/drawing/2014/main" id="{F21045A5-A76A-7E41-6A92-CAE8F8C4A4E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494">
            <a:extLst>
              <a:ext uri="{FF2B5EF4-FFF2-40B4-BE49-F238E27FC236}">
                <a16:creationId xmlns:a16="http://schemas.microsoft.com/office/drawing/2014/main" id="{9F44D515-7C19-7F78-F0C1-6E233156584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495">
            <a:extLst>
              <a:ext uri="{FF2B5EF4-FFF2-40B4-BE49-F238E27FC236}">
                <a16:creationId xmlns:a16="http://schemas.microsoft.com/office/drawing/2014/main" id="{A7FEDC08-2107-CD06-8C7B-DF51E179872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7576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496">
            <a:extLst>
              <a:ext uri="{FF2B5EF4-FFF2-40B4-BE49-F238E27FC236}">
                <a16:creationId xmlns:a16="http://schemas.microsoft.com/office/drawing/2014/main" id="{E66BC3F5-2AA8-586E-11DB-8B796B6E0AB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497">
            <a:extLst>
              <a:ext uri="{FF2B5EF4-FFF2-40B4-BE49-F238E27FC236}">
                <a16:creationId xmlns:a16="http://schemas.microsoft.com/office/drawing/2014/main" id="{F03512D3-6AA3-4DB1-05E8-530066B00D6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498">
            <a:extLst>
              <a:ext uri="{FF2B5EF4-FFF2-40B4-BE49-F238E27FC236}">
                <a16:creationId xmlns:a16="http://schemas.microsoft.com/office/drawing/2014/main" id="{E835B042-A4CB-44F1-C023-2817A1F0D56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499">
            <a:extLst>
              <a:ext uri="{FF2B5EF4-FFF2-40B4-BE49-F238E27FC236}">
                <a16:creationId xmlns:a16="http://schemas.microsoft.com/office/drawing/2014/main" id="{E0E5C6B5-6EC0-F1D2-8C94-5DB7421EBCA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555373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501">
            <a:extLst>
              <a:ext uri="{FF2B5EF4-FFF2-40B4-BE49-F238E27FC236}">
                <a16:creationId xmlns:a16="http://schemas.microsoft.com/office/drawing/2014/main" id="{FE80D0C6-D347-D158-3285-A82C23AD775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502">
            <a:extLst>
              <a:ext uri="{FF2B5EF4-FFF2-40B4-BE49-F238E27FC236}">
                <a16:creationId xmlns:a16="http://schemas.microsoft.com/office/drawing/2014/main" id="{16529610-46FB-3DB6-DAB6-41C146D4CE3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503">
            <a:extLst>
              <a:ext uri="{FF2B5EF4-FFF2-40B4-BE49-F238E27FC236}">
                <a16:creationId xmlns:a16="http://schemas.microsoft.com/office/drawing/2014/main" id="{7E93F752-1D75-979C-A16B-84DE5F8501D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504">
            <a:extLst>
              <a:ext uri="{FF2B5EF4-FFF2-40B4-BE49-F238E27FC236}">
                <a16:creationId xmlns:a16="http://schemas.microsoft.com/office/drawing/2014/main" id="{7D22E940-6BEF-689E-A427-B0B35746A47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570835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505">
            <a:extLst>
              <a:ext uri="{FF2B5EF4-FFF2-40B4-BE49-F238E27FC236}">
                <a16:creationId xmlns:a16="http://schemas.microsoft.com/office/drawing/2014/main" id="{6ED19454-38F8-A758-9F59-F281DAEE710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506">
            <a:extLst>
              <a:ext uri="{FF2B5EF4-FFF2-40B4-BE49-F238E27FC236}">
                <a16:creationId xmlns:a16="http://schemas.microsoft.com/office/drawing/2014/main" id="{977D92D3-8A44-5AF6-68EC-2C8F34D6771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509">
            <a:extLst>
              <a:ext uri="{FF2B5EF4-FFF2-40B4-BE49-F238E27FC236}">
                <a16:creationId xmlns:a16="http://schemas.microsoft.com/office/drawing/2014/main" id="{D6F2B5C5-E584-17DB-066B-189609B24B1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510">
            <a:extLst>
              <a:ext uri="{FF2B5EF4-FFF2-40B4-BE49-F238E27FC236}">
                <a16:creationId xmlns:a16="http://schemas.microsoft.com/office/drawing/2014/main" id="{CE01FB23-89BE-6040-BA3A-02EEB84490D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603916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512">
            <a:extLst>
              <a:ext uri="{FF2B5EF4-FFF2-40B4-BE49-F238E27FC236}">
                <a16:creationId xmlns:a16="http://schemas.microsoft.com/office/drawing/2014/main" id="{3C99B3CF-5166-E191-7B7A-E89F1EA38CB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513">
            <a:extLst>
              <a:ext uri="{FF2B5EF4-FFF2-40B4-BE49-F238E27FC236}">
                <a16:creationId xmlns:a16="http://schemas.microsoft.com/office/drawing/2014/main" id="{E8AEB3AF-DC18-2060-C68B-F2B54523BB1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514">
            <a:extLst>
              <a:ext uri="{FF2B5EF4-FFF2-40B4-BE49-F238E27FC236}">
                <a16:creationId xmlns:a16="http://schemas.microsoft.com/office/drawing/2014/main" id="{A6A29F88-FA4D-3678-EF6B-1022D839BAE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515">
            <a:extLst>
              <a:ext uri="{FF2B5EF4-FFF2-40B4-BE49-F238E27FC236}">
                <a16:creationId xmlns:a16="http://schemas.microsoft.com/office/drawing/2014/main" id="{3F3D5246-C6E1-994E-7C06-9AF55537085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46849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516">
            <a:extLst>
              <a:ext uri="{FF2B5EF4-FFF2-40B4-BE49-F238E27FC236}">
                <a16:creationId xmlns:a16="http://schemas.microsoft.com/office/drawing/2014/main" id="{8920D395-D7D3-D59A-E209-D0210EC126B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518">
            <a:extLst>
              <a:ext uri="{FF2B5EF4-FFF2-40B4-BE49-F238E27FC236}">
                <a16:creationId xmlns:a16="http://schemas.microsoft.com/office/drawing/2014/main" id="{CB5C3739-8631-A125-66AF-BE9CBFC1BB6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519">
            <a:extLst>
              <a:ext uri="{FF2B5EF4-FFF2-40B4-BE49-F238E27FC236}">
                <a16:creationId xmlns:a16="http://schemas.microsoft.com/office/drawing/2014/main" id="{13ABEAD5-4F21-0AB3-774C-65F495D26ED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520">
            <a:extLst>
              <a:ext uri="{FF2B5EF4-FFF2-40B4-BE49-F238E27FC236}">
                <a16:creationId xmlns:a16="http://schemas.microsoft.com/office/drawing/2014/main" id="{DA3B64CE-C725-730B-FB60-EB3088D7AF0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133157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F953DE9-8B87-EE82-6766-4379FD4704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8079019-C5F6-1630-1FCF-3379D96EBBF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B859AE4-E4B5-250A-4529-9232322089F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CE94F61-ACC4-CDAC-3C6B-07E8BDE0DAC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0200808F-83A8-863F-0669-36F3ECFFD95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8058067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spd="slow" advTm="3000">
        <p15:prstTrans prst="crush"/>
      </p:transition>
    </mc:Choice>
    <mc:Fallback>
      <p:transition spd="slow" advTm="3000">
        <p:fade/>
      </p:transition>
    </mc:Fallback>
  </mc:AlternateContent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964784E-C4A9-F144-49B6-F102FB4A44C5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46187" y="196850"/>
            <a:ext cx="9696450" cy="6464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922149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6FB9A87-4E1D-5B9C-0C40-8869900CBBA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0462" y="139700"/>
            <a:ext cx="9867900" cy="6578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727818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PROJECT_OPEN" val="0"/>
</p:tagLst>
</file>

<file path=ppt/theme/theme1.xml><?xml version="1.0" encoding="utf-8"?>
<a:theme xmlns:a="http://schemas.openxmlformats.org/drawingml/2006/main" name="Digital Blue Tunnel 16x9">
  <a:themeElements>
    <a:clrScheme name="Digital Blue Tunnel">
      <a:dk1>
        <a:srgbClr val="000000"/>
      </a:dk1>
      <a:lt1>
        <a:sysClr val="window" lastClr="FFFFFF"/>
      </a:lt1>
      <a:dk2>
        <a:srgbClr val="001027"/>
      </a:dk2>
      <a:lt2>
        <a:srgbClr val="C1EBF7"/>
      </a:lt2>
      <a:accent1>
        <a:srgbClr val="56C5FF"/>
      </a:accent1>
      <a:accent2>
        <a:srgbClr val="4BB836"/>
      </a:accent2>
      <a:accent3>
        <a:srgbClr val="F8B004"/>
      </a:accent3>
      <a:accent4>
        <a:srgbClr val="972ACD"/>
      </a:accent4>
      <a:accent5>
        <a:srgbClr val="F86E24"/>
      </a:accent5>
      <a:accent6>
        <a:srgbClr val="DB30C7"/>
      </a:accent6>
      <a:hlink>
        <a:srgbClr val="F8B004"/>
      </a:hlink>
      <a:folHlink>
        <a:srgbClr val="969696"/>
      </a:folHlink>
    </a:clrScheme>
    <a:fontScheme name="Corbel">
      <a:maj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Digital Blue Tunnel">
      <a:dk1>
        <a:srgbClr val="000000"/>
      </a:dk1>
      <a:lt1>
        <a:sysClr val="window" lastClr="FFFFFF"/>
      </a:lt1>
      <a:dk2>
        <a:srgbClr val="001027"/>
      </a:dk2>
      <a:lt2>
        <a:srgbClr val="C1EBF7"/>
      </a:lt2>
      <a:accent1>
        <a:srgbClr val="56C5FF"/>
      </a:accent1>
      <a:accent2>
        <a:srgbClr val="4BB836"/>
      </a:accent2>
      <a:accent3>
        <a:srgbClr val="F8B004"/>
      </a:accent3>
      <a:accent4>
        <a:srgbClr val="972ACD"/>
      </a:accent4>
      <a:accent5>
        <a:srgbClr val="F86E24"/>
      </a:accent5>
      <a:accent6>
        <a:srgbClr val="DB30C7"/>
      </a:accent6>
      <a:hlink>
        <a:srgbClr val="F8B004"/>
      </a:hlink>
      <a:folHlink>
        <a:srgbClr val="969696"/>
      </a:folHlink>
    </a:clrScheme>
    <a:fontScheme name="Corbel">
      <a:maj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Digital Blue Tunnel">
      <a:dk1>
        <a:srgbClr val="000000"/>
      </a:dk1>
      <a:lt1>
        <a:sysClr val="window" lastClr="FFFFFF"/>
      </a:lt1>
      <a:dk2>
        <a:srgbClr val="001027"/>
      </a:dk2>
      <a:lt2>
        <a:srgbClr val="C1EBF7"/>
      </a:lt2>
      <a:accent1>
        <a:srgbClr val="56C5FF"/>
      </a:accent1>
      <a:accent2>
        <a:srgbClr val="4BB836"/>
      </a:accent2>
      <a:accent3>
        <a:srgbClr val="F8B004"/>
      </a:accent3>
      <a:accent4>
        <a:srgbClr val="972ACD"/>
      </a:accent4>
      <a:accent5>
        <a:srgbClr val="F86E24"/>
      </a:accent5>
      <a:accent6>
        <a:srgbClr val="DB30C7"/>
      </a:accent6>
      <a:hlink>
        <a:srgbClr val="F8B004"/>
      </a:hlink>
      <a:folHlink>
        <a:srgbClr val="969696"/>
      </a:folHlink>
    </a:clrScheme>
    <a:fontScheme name="Corbel">
      <a:maj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74228E6B-D70C-44BB-A81F-A245495F612B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Business digital blue tunnel presentation (widescreen)</Template>
  <TotalTime>342</TotalTime>
  <Words>11</Words>
  <Application>Microsoft Office PowerPoint</Application>
  <PresentationFormat>Custom</PresentationFormat>
  <Paragraphs>3</Paragraphs>
  <Slides>80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80</vt:i4>
      </vt:variant>
    </vt:vector>
  </HeadingPairs>
  <TitlesOfParts>
    <vt:vector size="83" baseType="lpstr">
      <vt:lpstr>Arial</vt:lpstr>
      <vt:lpstr>Corbel</vt:lpstr>
      <vt:lpstr>Digital Blue Tunnel 16x9</vt:lpstr>
      <vt:lpstr>DG Cooley Elementary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>STARBASE Winchester</cp:lastModifiedBy>
  <cp:revision>6</cp:revision>
  <dcterms:created xsi:type="dcterms:W3CDTF">2016-09-02T12:48:35Z</dcterms:created>
  <dcterms:modified xsi:type="dcterms:W3CDTF">2026-03-13T16:55:55Z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TC028952619991</vt:lpwstr>
  </property>
</Properties>
</file>