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73"/>
  </p:notesMasterIdLst>
  <p:handoutMasterIdLst>
    <p:handoutMasterId r:id="rId74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79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66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5" r:id="rId65"/>
    <p:sldId id="320" r:id="rId66"/>
    <p:sldId id="321" r:id="rId67"/>
    <p:sldId id="322" r:id="rId68"/>
    <p:sldId id="323" r:id="rId69"/>
    <p:sldId id="324" r:id="rId70"/>
    <p:sldId id="281" r:id="rId71"/>
    <p:sldId id="326" r:id="rId72"/>
  </p:sldIdLst>
  <p:sldSz cx="12188825" cy="6858000"/>
  <p:notesSz cx="6858000" cy="9144000"/>
  <p:custDataLst>
    <p:tags r:id="rId7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7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presProps" Target="presProp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handoutMaster" Target="handoutMasters/handoutMaster1.xml"/><Relationship Id="rId79" Type="http://schemas.openxmlformats.org/officeDocument/2006/relationships/tableStyles" Target="tableStyle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notesMaster" Target="notesMasters/notesMaster1.xml"/><Relationship Id="rId78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4/22/2026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4/22/2026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4/22/2026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4/22/2026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4/22/2026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5.jpeg"/><Relationship Id="rId4" Type="http://schemas.openxmlformats.org/officeDocument/2006/relationships/image" Target="../media/image10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1.jpeg"/><Relationship Id="rId4" Type="http://schemas.openxmlformats.org/officeDocument/2006/relationships/image" Target="../media/image12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5.jpeg"/><Relationship Id="rId4" Type="http://schemas.openxmlformats.org/officeDocument/2006/relationships/image" Target="../media/image12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eg"/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jpeg"/><Relationship Id="rId4" Type="http://schemas.openxmlformats.org/officeDocument/2006/relationships/image" Target="../media/image132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1.jpeg"/><Relationship Id="rId4" Type="http://schemas.openxmlformats.org/officeDocument/2006/relationships/image" Target="../media/image140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5.jpeg"/><Relationship Id="rId4" Type="http://schemas.openxmlformats.org/officeDocument/2006/relationships/image" Target="../media/image14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jpeg"/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3.jpeg"/><Relationship Id="rId4" Type="http://schemas.openxmlformats.org/officeDocument/2006/relationships/image" Target="../media/image152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eg"/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7.jpeg"/><Relationship Id="rId4" Type="http://schemas.openxmlformats.org/officeDocument/2006/relationships/image" Target="../media/image156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jpe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5.jpeg"/><Relationship Id="rId4" Type="http://schemas.openxmlformats.org/officeDocument/2006/relationships/image" Target="../media/image164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9.jpeg"/><Relationship Id="rId4" Type="http://schemas.openxmlformats.org/officeDocument/2006/relationships/image" Target="../media/image168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3.jpeg"/><Relationship Id="rId4" Type="http://schemas.openxmlformats.org/officeDocument/2006/relationships/image" Target="../media/image172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7.jpeg"/><Relationship Id="rId4" Type="http://schemas.openxmlformats.org/officeDocument/2006/relationships/image" Target="../media/image176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1.jpeg"/><Relationship Id="rId4" Type="http://schemas.openxmlformats.org/officeDocument/2006/relationships/image" Target="../media/image180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5.jpeg"/><Relationship Id="rId4" Type="http://schemas.openxmlformats.org/officeDocument/2006/relationships/image" Target="../media/image184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9.jpeg"/><Relationship Id="rId4" Type="http://schemas.openxmlformats.org/officeDocument/2006/relationships/image" Target="../media/image188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eg"/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3.jpeg"/><Relationship Id="rId4" Type="http://schemas.openxmlformats.org/officeDocument/2006/relationships/image" Target="../media/image192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7.jpeg"/><Relationship Id="rId4" Type="http://schemas.openxmlformats.org/officeDocument/2006/relationships/image" Target="../media/image19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1.jpeg"/><Relationship Id="rId4" Type="http://schemas.openxmlformats.org/officeDocument/2006/relationships/image" Target="../media/image20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5.jpeg"/><Relationship Id="rId4" Type="http://schemas.openxmlformats.org/officeDocument/2006/relationships/image" Target="../media/image204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eg"/><Relationship Id="rId2" Type="http://schemas.openxmlformats.org/officeDocument/2006/relationships/image" Target="../media/image2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9.jpeg"/><Relationship Id="rId4" Type="http://schemas.openxmlformats.org/officeDocument/2006/relationships/image" Target="../media/image208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1.jpeg"/><Relationship Id="rId2" Type="http://schemas.openxmlformats.org/officeDocument/2006/relationships/image" Target="../media/image2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3.jpeg"/><Relationship Id="rId4" Type="http://schemas.openxmlformats.org/officeDocument/2006/relationships/image" Target="../media/image212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image" Target="../media/image2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7.jpeg"/><Relationship Id="rId4" Type="http://schemas.openxmlformats.org/officeDocument/2006/relationships/image" Target="../media/image216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image" Target="../media/image2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1.jpeg"/><Relationship Id="rId4" Type="http://schemas.openxmlformats.org/officeDocument/2006/relationships/image" Target="../media/image220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image" Target="../media/image2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5.jpeg"/><Relationship Id="rId4" Type="http://schemas.openxmlformats.org/officeDocument/2006/relationships/image" Target="../media/image224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jpeg"/><Relationship Id="rId2" Type="http://schemas.openxmlformats.org/officeDocument/2006/relationships/image" Target="../media/image2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9.jpeg"/><Relationship Id="rId4" Type="http://schemas.openxmlformats.org/officeDocument/2006/relationships/image" Target="../media/image228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1.jpeg"/><Relationship Id="rId2" Type="http://schemas.openxmlformats.org/officeDocument/2006/relationships/image" Target="../media/image2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3.jpeg"/><Relationship Id="rId4" Type="http://schemas.openxmlformats.org/officeDocument/2006/relationships/image" Target="../media/image232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7.jpeg"/><Relationship Id="rId4" Type="http://schemas.openxmlformats.org/officeDocument/2006/relationships/image" Target="../media/image236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jpeg"/><Relationship Id="rId2" Type="http://schemas.openxmlformats.org/officeDocument/2006/relationships/image" Target="../media/image2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1.jpeg"/><Relationship Id="rId4" Type="http://schemas.openxmlformats.org/officeDocument/2006/relationships/image" Target="../media/image240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3.jpeg"/><Relationship Id="rId2" Type="http://schemas.openxmlformats.org/officeDocument/2006/relationships/image" Target="../media/image2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5.jpeg"/><Relationship Id="rId4" Type="http://schemas.openxmlformats.org/officeDocument/2006/relationships/image" Target="../media/image244.jpe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6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8.jpeg"/><Relationship Id="rId2" Type="http://schemas.openxmlformats.org/officeDocument/2006/relationships/image" Target="../media/image2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0.jpeg"/><Relationship Id="rId4" Type="http://schemas.openxmlformats.org/officeDocument/2006/relationships/image" Target="../media/image249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2.jpeg"/><Relationship Id="rId2" Type="http://schemas.openxmlformats.org/officeDocument/2006/relationships/image" Target="../media/image2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4.jpeg"/><Relationship Id="rId4" Type="http://schemas.openxmlformats.org/officeDocument/2006/relationships/image" Target="../media/image253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6.jpeg"/><Relationship Id="rId2" Type="http://schemas.openxmlformats.org/officeDocument/2006/relationships/image" Target="../media/image2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8.jpeg"/><Relationship Id="rId4" Type="http://schemas.openxmlformats.org/officeDocument/2006/relationships/image" Target="../media/image257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jpeg"/><Relationship Id="rId2" Type="http://schemas.openxmlformats.org/officeDocument/2006/relationships/image" Target="../media/image2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2.jpeg"/><Relationship Id="rId4" Type="http://schemas.openxmlformats.org/officeDocument/2006/relationships/image" Target="../media/image261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4.jpeg"/><Relationship Id="rId2" Type="http://schemas.openxmlformats.org/officeDocument/2006/relationships/image" Target="../media/image2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6.jpeg"/><Relationship Id="rId4" Type="http://schemas.openxmlformats.org/officeDocument/2006/relationships/image" Target="../media/image265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8.jpeg"/><Relationship Id="rId2" Type="http://schemas.openxmlformats.org/officeDocument/2006/relationships/image" Target="../media/image267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DG Cooley</a:t>
            </a:r>
            <a:br>
              <a:rPr lang="en-US" dirty="0"/>
            </a:br>
            <a:r>
              <a:rPr lang="en-US" dirty="0"/>
              <a:t>Elementary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« Spunky» Mancia</a:t>
            </a:r>
          </a:p>
          <a:p>
            <a:r>
              <a:rPr lang="it-IT" dirty="0"/>
              <a:t>April 2026</a:t>
            </a:r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00">
            <a:extLst>
              <a:ext uri="{FF2B5EF4-FFF2-40B4-BE49-F238E27FC236}">
                <a16:creationId xmlns:a16="http://schemas.microsoft.com/office/drawing/2014/main" id="{D0EC8778-CE98-FA82-413B-30A23345A7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02">
            <a:extLst>
              <a:ext uri="{FF2B5EF4-FFF2-40B4-BE49-F238E27FC236}">
                <a16:creationId xmlns:a16="http://schemas.microsoft.com/office/drawing/2014/main" id="{6708F860-B477-61F8-BFF3-6121AE7087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03">
            <a:extLst>
              <a:ext uri="{FF2B5EF4-FFF2-40B4-BE49-F238E27FC236}">
                <a16:creationId xmlns:a16="http://schemas.microsoft.com/office/drawing/2014/main" id="{9E6C149C-9548-8B70-4B3C-95A5AC7804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04">
            <a:extLst>
              <a:ext uri="{FF2B5EF4-FFF2-40B4-BE49-F238E27FC236}">
                <a16:creationId xmlns:a16="http://schemas.microsoft.com/office/drawing/2014/main" id="{8AF7B62E-523D-C8B5-3480-4DC10D283D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4510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05">
            <a:extLst>
              <a:ext uri="{FF2B5EF4-FFF2-40B4-BE49-F238E27FC236}">
                <a16:creationId xmlns:a16="http://schemas.microsoft.com/office/drawing/2014/main" id="{8D40DF75-DD2A-AC51-B347-697E11853C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06">
            <a:extLst>
              <a:ext uri="{FF2B5EF4-FFF2-40B4-BE49-F238E27FC236}">
                <a16:creationId xmlns:a16="http://schemas.microsoft.com/office/drawing/2014/main" id="{206D1ECA-C837-4A58-8068-C4F950DA0C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07">
            <a:extLst>
              <a:ext uri="{FF2B5EF4-FFF2-40B4-BE49-F238E27FC236}">
                <a16:creationId xmlns:a16="http://schemas.microsoft.com/office/drawing/2014/main" id="{95CAB226-53C6-4887-21D5-5F31BDCF00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08">
            <a:extLst>
              <a:ext uri="{FF2B5EF4-FFF2-40B4-BE49-F238E27FC236}">
                <a16:creationId xmlns:a16="http://schemas.microsoft.com/office/drawing/2014/main" id="{3067D108-B6B7-938F-E10B-8E05657A10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4780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09">
            <a:extLst>
              <a:ext uri="{FF2B5EF4-FFF2-40B4-BE49-F238E27FC236}">
                <a16:creationId xmlns:a16="http://schemas.microsoft.com/office/drawing/2014/main" id="{6846FE39-1D4B-6921-FEF9-E8A7929588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10">
            <a:extLst>
              <a:ext uri="{FF2B5EF4-FFF2-40B4-BE49-F238E27FC236}">
                <a16:creationId xmlns:a16="http://schemas.microsoft.com/office/drawing/2014/main" id="{6D6FC850-B496-EC14-27EC-AE95AF0991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11">
            <a:extLst>
              <a:ext uri="{FF2B5EF4-FFF2-40B4-BE49-F238E27FC236}">
                <a16:creationId xmlns:a16="http://schemas.microsoft.com/office/drawing/2014/main" id="{2DA59413-54C8-60FE-9EE4-4A357DA13B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12">
            <a:extLst>
              <a:ext uri="{FF2B5EF4-FFF2-40B4-BE49-F238E27FC236}">
                <a16:creationId xmlns:a16="http://schemas.microsoft.com/office/drawing/2014/main" id="{CB20DFF1-2FFA-ED78-7D61-3635C9D954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29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13">
            <a:extLst>
              <a:ext uri="{FF2B5EF4-FFF2-40B4-BE49-F238E27FC236}">
                <a16:creationId xmlns:a16="http://schemas.microsoft.com/office/drawing/2014/main" id="{839CA113-B53A-6A98-940B-3D7DCE23C8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14">
            <a:extLst>
              <a:ext uri="{FF2B5EF4-FFF2-40B4-BE49-F238E27FC236}">
                <a16:creationId xmlns:a16="http://schemas.microsoft.com/office/drawing/2014/main" id="{F93D6DFD-69C9-363C-4E4C-0DC94678699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16">
            <a:extLst>
              <a:ext uri="{FF2B5EF4-FFF2-40B4-BE49-F238E27FC236}">
                <a16:creationId xmlns:a16="http://schemas.microsoft.com/office/drawing/2014/main" id="{F5FAA1FC-F6D0-BE92-2B4B-7A80BFDB68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17">
            <a:extLst>
              <a:ext uri="{FF2B5EF4-FFF2-40B4-BE49-F238E27FC236}">
                <a16:creationId xmlns:a16="http://schemas.microsoft.com/office/drawing/2014/main" id="{34CD5A71-2D76-EA18-FA83-07E12AEB8C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6949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18">
            <a:extLst>
              <a:ext uri="{FF2B5EF4-FFF2-40B4-BE49-F238E27FC236}">
                <a16:creationId xmlns:a16="http://schemas.microsoft.com/office/drawing/2014/main" id="{3BF673F8-8391-2724-6FFE-E9A0EA7735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19">
            <a:extLst>
              <a:ext uri="{FF2B5EF4-FFF2-40B4-BE49-F238E27FC236}">
                <a16:creationId xmlns:a16="http://schemas.microsoft.com/office/drawing/2014/main" id="{5379FCEB-8A21-0B9A-C3F6-3461B7791D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20">
            <a:extLst>
              <a:ext uri="{FF2B5EF4-FFF2-40B4-BE49-F238E27FC236}">
                <a16:creationId xmlns:a16="http://schemas.microsoft.com/office/drawing/2014/main" id="{ECAFED0D-53C6-21BB-17E7-E4CF367BC1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21">
            <a:extLst>
              <a:ext uri="{FF2B5EF4-FFF2-40B4-BE49-F238E27FC236}">
                <a16:creationId xmlns:a16="http://schemas.microsoft.com/office/drawing/2014/main" id="{3E98A312-CF68-9141-3BCB-853DE94ADF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3086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22">
            <a:extLst>
              <a:ext uri="{FF2B5EF4-FFF2-40B4-BE49-F238E27FC236}">
                <a16:creationId xmlns:a16="http://schemas.microsoft.com/office/drawing/2014/main" id="{55E6F7BD-D3E8-2D56-28ED-116A52ECBF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23">
            <a:extLst>
              <a:ext uri="{FF2B5EF4-FFF2-40B4-BE49-F238E27FC236}">
                <a16:creationId xmlns:a16="http://schemas.microsoft.com/office/drawing/2014/main" id="{5249CFD3-11A7-DBEE-AC03-2F92CF728E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24">
            <a:extLst>
              <a:ext uri="{FF2B5EF4-FFF2-40B4-BE49-F238E27FC236}">
                <a16:creationId xmlns:a16="http://schemas.microsoft.com/office/drawing/2014/main" id="{256C3344-4825-04BC-ED1D-3E4FEDF20A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25">
            <a:extLst>
              <a:ext uri="{FF2B5EF4-FFF2-40B4-BE49-F238E27FC236}">
                <a16:creationId xmlns:a16="http://schemas.microsoft.com/office/drawing/2014/main" id="{450EE19E-0A57-5837-D29C-86662F9D96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646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26">
            <a:extLst>
              <a:ext uri="{FF2B5EF4-FFF2-40B4-BE49-F238E27FC236}">
                <a16:creationId xmlns:a16="http://schemas.microsoft.com/office/drawing/2014/main" id="{C672B374-ED9A-4A94-B818-EC06A402AA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27">
            <a:extLst>
              <a:ext uri="{FF2B5EF4-FFF2-40B4-BE49-F238E27FC236}">
                <a16:creationId xmlns:a16="http://schemas.microsoft.com/office/drawing/2014/main" id="{E7B5C0B7-45C7-E175-DF45-3F0D9722DB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28">
            <a:extLst>
              <a:ext uri="{FF2B5EF4-FFF2-40B4-BE49-F238E27FC236}">
                <a16:creationId xmlns:a16="http://schemas.microsoft.com/office/drawing/2014/main" id="{5E2ACF1E-312F-765C-A962-972B5AEB5F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29">
            <a:extLst>
              <a:ext uri="{FF2B5EF4-FFF2-40B4-BE49-F238E27FC236}">
                <a16:creationId xmlns:a16="http://schemas.microsoft.com/office/drawing/2014/main" id="{3997D51F-EC7A-345F-8239-E0396F6037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8675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30">
            <a:extLst>
              <a:ext uri="{FF2B5EF4-FFF2-40B4-BE49-F238E27FC236}">
                <a16:creationId xmlns:a16="http://schemas.microsoft.com/office/drawing/2014/main" id="{5A712D27-D129-09C2-F06A-1A20018C15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31">
            <a:extLst>
              <a:ext uri="{FF2B5EF4-FFF2-40B4-BE49-F238E27FC236}">
                <a16:creationId xmlns:a16="http://schemas.microsoft.com/office/drawing/2014/main" id="{27A8A87C-95BC-79B9-B73A-2FC0CC8E8A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32">
            <a:extLst>
              <a:ext uri="{FF2B5EF4-FFF2-40B4-BE49-F238E27FC236}">
                <a16:creationId xmlns:a16="http://schemas.microsoft.com/office/drawing/2014/main" id="{D9A3AA20-A77B-14A1-6538-207102B899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33">
            <a:extLst>
              <a:ext uri="{FF2B5EF4-FFF2-40B4-BE49-F238E27FC236}">
                <a16:creationId xmlns:a16="http://schemas.microsoft.com/office/drawing/2014/main" id="{863357FF-9F17-1B44-61EB-A24941227B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1570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34">
            <a:extLst>
              <a:ext uri="{FF2B5EF4-FFF2-40B4-BE49-F238E27FC236}">
                <a16:creationId xmlns:a16="http://schemas.microsoft.com/office/drawing/2014/main" id="{1EDA6C6E-63C2-29C6-7571-26E2287593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35">
            <a:extLst>
              <a:ext uri="{FF2B5EF4-FFF2-40B4-BE49-F238E27FC236}">
                <a16:creationId xmlns:a16="http://schemas.microsoft.com/office/drawing/2014/main" id="{CD198D2C-6EA8-7E1E-14D3-B7B4B44FF1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36">
            <a:extLst>
              <a:ext uri="{FF2B5EF4-FFF2-40B4-BE49-F238E27FC236}">
                <a16:creationId xmlns:a16="http://schemas.microsoft.com/office/drawing/2014/main" id="{8200E328-FB2B-781E-5F31-C27290D288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40">
            <a:extLst>
              <a:ext uri="{FF2B5EF4-FFF2-40B4-BE49-F238E27FC236}">
                <a16:creationId xmlns:a16="http://schemas.microsoft.com/office/drawing/2014/main" id="{98D7227B-07BC-4B90-F11F-42CC9D566F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5863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41">
            <a:extLst>
              <a:ext uri="{FF2B5EF4-FFF2-40B4-BE49-F238E27FC236}">
                <a16:creationId xmlns:a16="http://schemas.microsoft.com/office/drawing/2014/main" id="{2BD7C0C9-D5F7-6BC2-7F9D-9FA15532FE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42">
            <a:extLst>
              <a:ext uri="{FF2B5EF4-FFF2-40B4-BE49-F238E27FC236}">
                <a16:creationId xmlns:a16="http://schemas.microsoft.com/office/drawing/2014/main" id="{BF2FD6A5-5DF8-F376-782A-72A1F952C3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43">
            <a:extLst>
              <a:ext uri="{FF2B5EF4-FFF2-40B4-BE49-F238E27FC236}">
                <a16:creationId xmlns:a16="http://schemas.microsoft.com/office/drawing/2014/main" id="{6DF22869-9127-D35D-4FE1-1ED6F94875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44">
            <a:extLst>
              <a:ext uri="{FF2B5EF4-FFF2-40B4-BE49-F238E27FC236}">
                <a16:creationId xmlns:a16="http://schemas.microsoft.com/office/drawing/2014/main" id="{C93A74BC-C398-7441-0DE2-D4D183E2BE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609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45">
            <a:extLst>
              <a:ext uri="{FF2B5EF4-FFF2-40B4-BE49-F238E27FC236}">
                <a16:creationId xmlns:a16="http://schemas.microsoft.com/office/drawing/2014/main" id="{3BD62B8B-618C-F431-7EBD-D8A756B1CB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46">
            <a:extLst>
              <a:ext uri="{FF2B5EF4-FFF2-40B4-BE49-F238E27FC236}">
                <a16:creationId xmlns:a16="http://schemas.microsoft.com/office/drawing/2014/main" id="{AC323C66-99C6-2AEE-1D12-97D5CF80FD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47">
            <a:extLst>
              <a:ext uri="{FF2B5EF4-FFF2-40B4-BE49-F238E27FC236}">
                <a16:creationId xmlns:a16="http://schemas.microsoft.com/office/drawing/2014/main" id="{70EA8EEB-1A59-53D5-9EC0-BD109F9368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48">
            <a:extLst>
              <a:ext uri="{FF2B5EF4-FFF2-40B4-BE49-F238E27FC236}">
                <a16:creationId xmlns:a16="http://schemas.microsoft.com/office/drawing/2014/main" id="{009300C5-0074-565B-323A-CEA5B3588A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916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49">
            <a:extLst>
              <a:ext uri="{FF2B5EF4-FFF2-40B4-BE49-F238E27FC236}">
                <a16:creationId xmlns:a16="http://schemas.microsoft.com/office/drawing/2014/main" id="{5004B422-08A9-FA41-8727-C1DF02F391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50">
            <a:extLst>
              <a:ext uri="{FF2B5EF4-FFF2-40B4-BE49-F238E27FC236}">
                <a16:creationId xmlns:a16="http://schemas.microsoft.com/office/drawing/2014/main" id="{DF79912D-FF30-48C9-B902-5AC24CC6C6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51">
            <a:extLst>
              <a:ext uri="{FF2B5EF4-FFF2-40B4-BE49-F238E27FC236}">
                <a16:creationId xmlns:a16="http://schemas.microsoft.com/office/drawing/2014/main" id="{5E49A138-80F1-ED99-8433-0220B372CD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52">
            <a:extLst>
              <a:ext uri="{FF2B5EF4-FFF2-40B4-BE49-F238E27FC236}">
                <a16:creationId xmlns:a16="http://schemas.microsoft.com/office/drawing/2014/main" id="{901C906A-A73E-16D8-FDFC-DECCABA998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0235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53">
            <a:extLst>
              <a:ext uri="{FF2B5EF4-FFF2-40B4-BE49-F238E27FC236}">
                <a16:creationId xmlns:a16="http://schemas.microsoft.com/office/drawing/2014/main" id="{3A67F6A2-4813-D1E0-67C3-F70C4BCBB4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54">
            <a:extLst>
              <a:ext uri="{FF2B5EF4-FFF2-40B4-BE49-F238E27FC236}">
                <a16:creationId xmlns:a16="http://schemas.microsoft.com/office/drawing/2014/main" id="{69CE4C3D-C29E-B3CB-5C24-892552013F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55">
            <a:extLst>
              <a:ext uri="{FF2B5EF4-FFF2-40B4-BE49-F238E27FC236}">
                <a16:creationId xmlns:a16="http://schemas.microsoft.com/office/drawing/2014/main" id="{D2CCAB40-3A26-F390-8E65-09E759C0FA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56">
            <a:extLst>
              <a:ext uri="{FF2B5EF4-FFF2-40B4-BE49-F238E27FC236}">
                <a16:creationId xmlns:a16="http://schemas.microsoft.com/office/drawing/2014/main" id="{4687EAA7-65BA-CFCF-9BD1-1AED8A82B8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0615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57">
            <a:extLst>
              <a:ext uri="{FF2B5EF4-FFF2-40B4-BE49-F238E27FC236}">
                <a16:creationId xmlns:a16="http://schemas.microsoft.com/office/drawing/2014/main" id="{1D96151C-F2B9-7E04-3492-0950459C37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58">
            <a:extLst>
              <a:ext uri="{FF2B5EF4-FFF2-40B4-BE49-F238E27FC236}">
                <a16:creationId xmlns:a16="http://schemas.microsoft.com/office/drawing/2014/main" id="{91FEA1AA-EC5B-2B84-04D2-176728DB6D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59">
            <a:extLst>
              <a:ext uri="{FF2B5EF4-FFF2-40B4-BE49-F238E27FC236}">
                <a16:creationId xmlns:a16="http://schemas.microsoft.com/office/drawing/2014/main" id="{1F6D84B9-B464-1932-29AC-CF9F964F4E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60">
            <a:extLst>
              <a:ext uri="{FF2B5EF4-FFF2-40B4-BE49-F238E27FC236}">
                <a16:creationId xmlns:a16="http://schemas.microsoft.com/office/drawing/2014/main" id="{633C3C0F-E9A7-BD97-144C-1DF867EC45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0556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61">
            <a:extLst>
              <a:ext uri="{FF2B5EF4-FFF2-40B4-BE49-F238E27FC236}">
                <a16:creationId xmlns:a16="http://schemas.microsoft.com/office/drawing/2014/main" id="{C9451485-DE44-33B8-00C1-0DFBB18035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62">
            <a:extLst>
              <a:ext uri="{FF2B5EF4-FFF2-40B4-BE49-F238E27FC236}">
                <a16:creationId xmlns:a16="http://schemas.microsoft.com/office/drawing/2014/main" id="{4C30045E-E0E4-1BEB-4895-4B325EAE77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63">
            <a:extLst>
              <a:ext uri="{FF2B5EF4-FFF2-40B4-BE49-F238E27FC236}">
                <a16:creationId xmlns:a16="http://schemas.microsoft.com/office/drawing/2014/main" id="{6CA21FD5-38F9-DAE5-9314-AEDC232FBF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64">
            <a:extLst>
              <a:ext uri="{FF2B5EF4-FFF2-40B4-BE49-F238E27FC236}">
                <a16:creationId xmlns:a16="http://schemas.microsoft.com/office/drawing/2014/main" id="{FCC1DA6E-40CC-CED8-B407-3408B4D255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086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65">
            <a:extLst>
              <a:ext uri="{FF2B5EF4-FFF2-40B4-BE49-F238E27FC236}">
                <a16:creationId xmlns:a16="http://schemas.microsoft.com/office/drawing/2014/main" id="{E28615C6-097E-0E4D-E39F-141C1181BE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66">
            <a:extLst>
              <a:ext uri="{FF2B5EF4-FFF2-40B4-BE49-F238E27FC236}">
                <a16:creationId xmlns:a16="http://schemas.microsoft.com/office/drawing/2014/main" id="{9AA1EC55-9B6B-0DCA-7AD7-BB88F16DAA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67">
            <a:extLst>
              <a:ext uri="{FF2B5EF4-FFF2-40B4-BE49-F238E27FC236}">
                <a16:creationId xmlns:a16="http://schemas.microsoft.com/office/drawing/2014/main" id="{9371EE95-1FA8-A6FB-C214-69E11B8208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68">
            <a:extLst>
              <a:ext uri="{FF2B5EF4-FFF2-40B4-BE49-F238E27FC236}">
                <a16:creationId xmlns:a16="http://schemas.microsoft.com/office/drawing/2014/main" id="{A7023B5A-A037-AD43-FE0A-0C884AFEAE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584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69">
            <a:extLst>
              <a:ext uri="{FF2B5EF4-FFF2-40B4-BE49-F238E27FC236}">
                <a16:creationId xmlns:a16="http://schemas.microsoft.com/office/drawing/2014/main" id="{E9DF376B-464D-3D5C-1B16-765BA1C29D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70">
            <a:extLst>
              <a:ext uri="{FF2B5EF4-FFF2-40B4-BE49-F238E27FC236}">
                <a16:creationId xmlns:a16="http://schemas.microsoft.com/office/drawing/2014/main" id="{EB516384-4615-F033-6882-142D566AA36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71">
            <a:extLst>
              <a:ext uri="{FF2B5EF4-FFF2-40B4-BE49-F238E27FC236}">
                <a16:creationId xmlns:a16="http://schemas.microsoft.com/office/drawing/2014/main" id="{BD4EC1F6-A3D2-B25E-D88C-6F97E16300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72">
            <a:extLst>
              <a:ext uri="{FF2B5EF4-FFF2-40B4-BE49-F238E27FC236}">
                <a16:creationId xmlns:a16="http://schemas.microsoft.com/office/drawing/2014/main" id="{092D8F64-C25D-8DA9-BB6B-9E7B5CE496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0207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73">
            <a:extLst>
              <a:ext uri="{FF2B5EF4-FFF2-40B4-BE49-F238E27FC236}">
                <a16:creationId xmlns:a16="http://schemas.microsoft.com/office/drawing/2014/main" id="{8345CB05-B82B-48A4-C12E-11CB343D5A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74">
            <a:extLst>
              <a:ext uri="{FF2B5EF4-FFF2-40B4-BE49-F238E27FC236}">
                <a16:creationId xmlns:a16="http://schemas.microsoft.com/office/drawing/2014/main" id="{0AC00340-CCB9-5150-CCCE-FACB3FDF25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75">
            <a:extLst>
              <a:ext uri="{FF2B5EF4-FFF2-40B4-BE49-F238E27FC236}">
                <a16:creationId xmlns:a16="http://schemas.microsoft.com/office/drawing/2014/main" id="{2B446F57-B81C-7A29-FC1B-7E779F659C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76">
            <a:extLst>
              <a:ext uri="{FF2B5EF4-FFF2-40B4-BE49-F238E27FC236}">
                <a16:creationId xmlns:a16="http://schemas.microsoft.com/office/drawing/2014/main" id="{4937B5F1-0F24-97BD-D297-BA3B09D77F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2433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77">
            <a:extLst>
              <a:ext uri="{FF2B5EF4-FFF2-40B4-BE49-F238E27FC236}">
                <a16:creationId xmlns:a16="http://schemas.microsoft.com/office/drawing/2014/main" id="{7D1F109D-ECF8-1D87-2D16-D154112B8F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78">
            <a:extLst>
              <a:ext uri="{FF2B5EF4-FFF2-40B4-BE49-F238E27FC236}">
                <a16:creationId xmlns:a16="http://schemas.microsoft.com/office/drawing/2014/main" id="{2CA46A75-4BD5-6167-CBE0-F3C0E0CB43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79">
            <a:extLst>
              <a:ext uri="{FF2B5EF4-FFF2-40B4-BE49-F238E27FC236}">
                <a16:creationId xmlns:a16="http://schemas.microsoft.com/office/drawing/2014/main" id="{71622990-BC0D-6287-179D-9B51649D68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80">
            <a:extLst>
              <a:ext uri="{FF2B5EF4-FFF2-40B4-BE49-F238E27FC236}">
                <a16:creationId xmlns:a16="http://schemas.microsoft.com/office/drawing/2014/main" id="{C5C9E113-428C-81D1-50D7-D1E9AD6807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0955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81">
            <a:extLst>
              <a:ext uri="{FF2B5EF4-FFF2-40B4-BE49-F238E27FC236}">
                <a16:creationId xmlns:a16="http://schemas.microsoft.com/office/drawing/2014/main" id="{694B13F1-1264-0C42-9966-6DD1230C56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84">
            <a:extLst>
              <a:ext uri="{FF2B5EF4-FFF2-40B4-BE49-F238E27FC236}">
                <a16:creationId xmlns:a16="http://schemas.microsoft.com/office/drawing/2014/main" id="{F87F4975-BF6B-A593-A6A1-F79142E796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85">
            <a:extLst>
              <a:ext uri="{FF2B5EF4-FFF2-40B4-BE49-F238E27FC236}">
                <a16:creationId xmlns:a16="http://schemas.microsoft.com/office/drawing/2014/main" id="{D71EF100-AC86-51D2-814A-B50412A35B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86">
            <a:extLst>
              <a:ext uri="{FF2B5EF4-FFF2-40B4-BE49-F238E27FC236}">
                <a16:creationId xmlns:a16="http://schemas.microsoft.com/office/drawing/2014/main" id="{B00A21B8-189C-3C11-EED6-CA71D6D26C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600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1884E1-2637-F5C5-FFF1-1809264D7D0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717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G_7588">
            <a:extLst>
              <a:ext uri="{FF2B5EF4-FFF2-40B4-BE49-F238E27FC236}">
                <a16:creationId xmlns:a16="http://schemas.microsoft.com/office/drawing/2014/main" id="{98796A38-7497-4592-AD96-24754BD8DA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7812" y="3200400"/>
            <a:ext cx="4742334" cy="3161556"/>
          </a:xfrm>
          <a:prstGeom prst="rect">
            <a:avLst/>
          </a:prstGeom>
        </p:spPr>
      </p:pic>
      <p:pic>
        <p:nvPicPr>
          <p:cNvPr id="3" name="Picture 2" descr="IMG_7587">
            <a:extLst>
              <a:ext uri="{FF2B5EF4-FFF2-40B4-BE49-F238E27FC236}">
                <a16:creationId xmlns:a16="http://schemas.microsoft.com/office/drawing/2014/main" id="{5D065937-24F9-35A9-3253-9C1EABE6FC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2" y="609600"/>
            <a:ext cx="4742334" cy="316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5081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90">
            <a:extLst>
              <a:ext uri="{FF2B5EF4-FFF2-40B4-BE49-F238E27FC236}">
                <a16:creationId xmlns:a16="http://schemas.microsoft.com/office/drawing/2014/main" id="{0836F930-0B5B-EB25-5D96-CF436D88EB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91">
            <a:extLst>
              <a:ext uri="{FF2B5EF4-FFF2-40B4-BE49-F238E27FC236}">
                <a16:creationId xmlns:a16="http://schemas.microsoft.com/office/drawing/2014/main" id="{2716C03E-2568-6623-016C-40577B6937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92">
            <a:extLst>
              <a:ext uri="{FF2B5EF4-FFF2-40B4-BE49-F238E27FC236}">
                <a16:creationId xmlns:a16="http://schemas.microsoft.com/office/drawing/2014/main" id="{00E28642-8BCA-9A6F-A74E-E39C8D81A4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93">
            <a:extLst>
              <a:ext uri="{FF2B5EF4-FFF2-40B4-BE49-F238E27FC236}">
                <a16:creationId xmlns:a16="http://schemas.microsoft.com/office/drawing/2014/main" id="{055CCD25-936F-B820-265F-17A60117B4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464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94">
            <a:extLst>
              <a:ext uri="{FF2B5EF4-FFF2-40B4-BE49-F238E27FC236}">
                <a16:creationId xmlns:a16="http://schemas.microsoft.com/office/drawing/2014/main" id="{A1FC769A-EA5B-D1E0-9FBF-2160D96673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595">
            <a:extLst>
              <a:ext uri="{FF2B5EF4-FFF2-40B4-BE49-F238E27FC236}">
                <a16:creationId xmlns:a16="http://schemas.microsoft.com/office/drawing/2014/main" id="{B1A89146-F073-9AF7-E7FD-9993F55814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596">
            <a:extLst>
              <a:ext uri="{FF2B5EF4-FFF2-40B4-BE49-F238E27FC236}">
                <a16:creationId xmlns:a16="http://schemas.microsoft.com/office/drawing/2014/main" id="{29A050AF-DB70-B211-8750-5A16A2189F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598">
            <a:extLst>
              <a:ext uri="{FF2B5EF4-FFF2-40B4-BE49-F238E27FC236}">
                <a16:creationId xmlns:a16="http://schemas.microsoft.com/office/drawing/2014/main" id="{15D6557E-7F67-25C2-1F03-5DAAB00388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8301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599">
            <a:extLst>
              <a:ext uri="{FF2B5EF4-FFF2-40B4-BE49-F238E27FC236}">
                <a16:creationId xmlns:a16="http://schemas.microsoft.com/office/drawing/2014/main" id="{FF98461A-B86A-173F-27C8-1B70D6F77E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00">
            <a:extLst>
              <a:ext uri="{FF2B5EF4-FFF2-40B4-BE49-F238E27FC236}">
                <a16:creationId xmlns:a16="http://schemas.microsoft.com/office/drawing/2014/main" id="{4057A915-7796-97D7-DA51-518245824F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01">
            <a:extLst>
              <a:ext uri="{FF2B5EF4-FFF2-40B4-BE49-F238E27FC236}">
                <a16:creationId xmlns:a16="http://schemas.microsoft.com/office/drawing/2014/main" id="{FB206E7B-FE37-07B8-57EA-273172D0C8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03">
            <a:extLst>
              <a:ext uri="{FF2B5EF4-FFF2-40B4-BE49-F238E27FC236}">
                <a16:creationId xmlns:a16="http://schemas.microsoft.com/office/drawing/2014/main" id="{90A74CED-9B50-B9D2-DE88-6D7C6D109D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0416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04">
            <a:extLst>
              <a:ext uri="{FF2B5EF4-FFF2-40B4-BE49-F238E27FC236}">
                <a16:creationId xmlns:a16="http://schemas.microsoft.com/office/drawing/2014/main" id="{47015FE4-122C-3051-20E2-BF304595BE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05">
            <a:extLst>
              <a:ext uri="{FF2B5EF4-FFF2-40B4-BE49-F238E27FC236}">
                <a16:creationId xmlns:a16="http://schemas.microsoft.com/office/drawing/2014/main" id="{691B03E3-E312-CB69-B2BF-6D4773B628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06">
            <a:extLst>
              <a:ext uri="{FF2B5EF4-FFF2-40B4-BE49-F238E27FC236}">
                <a16:creationId xmlns:a16="http://schemas.microsoft.com/office/drawing/2014/main" id="{C16D555F-6DA1-105F-3381-AC22F1CDDF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07">
            <a:extLst>
              <a:ext uri="{FF2B5EF4-FFF2-40B4-BE49-F238E27FC236}">
                <a16:creationId xmlns:a16="http://schemas.microsoft.com/office/drawing/2014/main" id="{44D70513-CF92-7D50-2257-7739974600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3615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09">
            <a:extLst>
              <a:ext uri="{FF2B5EF4-FFF2-40B4-BE49-F238E27FC236}">
                <a16:creationId xmlns:a16="http://schemas.microsoft.com/office/drawing/2014/main" id="{B94076AE-F768-4417-36DA-C1CBBD509D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10">
            <a:extLst>
              <a:ext uri="{FF2B5EF4-FFF2-40B4-BE49-F238E27FC236}">
                <a16:creationId xmlns:a16="http://schemas.microsoft.com/office/drawing/2014/main" id="{1847E302-2AF0-2C8F-099F-47442A0423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11">
            <a:extLst>
              <a:ext uri="{FF2B5EF4-FFF2-40B4-BE49-F238E27FC236}">
                <a16:creationId xmlns:a16="http://schemas.microsoft.com/office/drawing/2014/main" id="{0673357B-623B-E64C-8749-43A5FBDE2D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12">
            <a:extLst>
              <a:ext uri="{FF2B5EF4-FFF2-40B4-BE49-F238E27FC236}">
                <a16:creationId xmlns:a16="http://schemas.microsoft.com/office/drawing/2014/main" id="{146B8FDA-EF16-68B5-9354-7944822D4E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0045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13">
            <a:extLst>
              <a:ext uri="{FF2B5EF4-FFF2-40B4-BE49-F238E27FC236}">
                <a16:creationId xmlns:a16="http://schemas.microsoft.com/office/drawing/2014/main" id="{5DDB0224-D081-14DC-47BE-8F815962B8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14">
            <a:extLst>
              <a:ext uri="{FF2B5EF4-FFF2-40B4-BE49-F238E27FC236}">
                <a16:creationId xmlns:a16="http://schemas.microsoft.com/office/drawing/2014/main" id="{8C7F51EC-35A4-952C-FF7E-E835898F2E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15">
            <a:extLst>
              <a:ext uri="{FF2B5EF4-FFF2-40B4-BE49-F238E27FC236}">
                <a16:creationId xmlns:a16="http://schemas.microsoft.com/office/drawing/2014/main" id="{46F1ED67-41E6-0097-1B32-67AAB68813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16">
            <a:extLst>
              <a:ext uri="{FF2B5EF4-FFF2-40B4-BE49-F238E27FC236}">
                <a16:creationId xmlns:a16="http://schemas.microsoft.com/office/drawing/2014/main" id="{0E8D3AC0-43F5-DF46-3CB1-B023ED612F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9509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17">
            <a:extLst>
              <a:ext uri="{FF2B5EF4-FFF2-40B4-BE49-F238E27FC236}">
                <a16:creationId xmlns:a16="http://schemas.microsoft.com/office/drawing/2014/main" id="{4EDC3905-7E5C-5384-76EC-81BC497325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18">
            <a:extLst>
              <a:ext uri="{FF2B5EF4-FFF2-40B4-BE49-F238E27FC236}">
                <a16:creationId xmlns:a16="http://schemas.microsoft.com/office/drawing/2014/main" id="{B8008C40-671E-4C46-D62A-8A17C41EFD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19">
            <a:extLst>
              <a:ext uri="{FF2B5EF4-FFF2-40B4-BE49-F238E27FC236}">
                <a16:creationId xmlns:a16="http://schemas.microsoft.com/office/drawing/2014/main" id="{6DAF96A0-1D1F-F286-1418-7A17F26802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20">
            <a:extLst>
              <a:ext uri="{FF2B5EF4-FFF2-40B4-BE49-F238E27FC236}">
                <a16:creationId xmlns:a16="http://schemas.microsoft.com/office/drawing/2014/main" id="{99950F7D-0175-8780-B9BA-B5FBCFBCA1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1618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21">
            <a:extLst>
              <a:ext uri="{FF2B5EF4-FFF2-40B4-BE49-F238E27FC236}">
                <a16:creationId xmlns:a16="http://schemas.microsoft.com/office/drawing/2014/main" id="{E70F6D9B-DE66-18E8-FA48-EE53710E11E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22">
            <a:extLst>
              <a:ext uri="{FF2B5EF4-FFF2-40B4-BE49-F238E27FC236}">
                <a16:creationId xmlns:a16="http://schemas.microsoft.com/office/drawing/2014/main" id="{9757299D-292F-FA52-7F2D-65ACB95E7B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24">
            <a:extLst>
              <a:ext uri="{FF2B5EF4-FFF2-40B4-BE49-F238E27FC236}">
                <a16:creationId xmlns:a16="http://schemas.microsoft.com/office/drawing/2014/main" id="{32B0AB37-EF82-47E8-03AA-5862246DB4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25">
            <a:extLst>
              <a:ext uri="{FF2B5EF4-FFF2-40B4-BE49-F238E27FC236}">
                <a16:creationId xmlns:a16="http://schemas.microsoft.com/office/drawing/2014/main" id="{B8AD05FC-0A89-6F38-155E-5A0D6D02BB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819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26">
            <a:extLst>
              <a:ext uri="{FF2B5EF4-FFF2-40B4-BE49-F238E27FC236}">
                <a16:creationId xmlns:a16="http://schemas.microsoft.com/office/drawing/2014/main" id="{E31DEDF5-F5C9-57D7-300F-1B20E89C4C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27">
            <a:extLst>
              <a:ext uri="{FF2B5EF4-FFF2-40B4-BE49-F238E27FC236}">
                <a16:creationId xmlns:a16="http://schemas.microsoft.com/office/drawing/2014/main" id="{363D0EAF-96D1-9645-AF00-9C67EDB962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28">
            <a:extLst>
              <a:ext uri="{FF2B5EF4-FFF2-40B4-BE49-F238E27FC236}">
                <a16:creationId xmlns:a16="http://schemas.microsoft.com/office/drawing/2014/main" id="{7E2C1128-6331-F299-D962-10BAA4165B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29">
            <a:extLst>
              <a:ext uri="{FF2B5EF4-FFF2-40B4-BE49-F238E27FC236}">
                <a16:creationId xmlns:a16="http://schemas.microsoft.com/office/drawing/2014/main" id="{9E2735AD-B6A9-7262-710B-D3090C761E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7969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30">
            <a:extLst>
              <a:ext uri="{FF2B5EF4-FFF2-40B4-BE49-F238E27FC236}">
                <a16:creationId xmlns:a16="http://schemas.microsoft.com/office/drawing/2014/main" id="{4A781548-8396-7376-D153-56C67F9752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31">
            <a:extLst>
              <a:ext uri="{FF2B5EF4-FFF2-40B4-BE49-F238E27FC236}">
                <a16:creationId xmlns:a16="http://schemas.microsoft.com/office/drawing/2014/main" id="{C7DE3030-065A-4CE6-8B68-126BBE2F2E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32">
            <a:extLst>
              <a:ext uri="{FF2B5EF4-FFF2-40B4-BE49-F238E27FC236}">
                <a16:creationId xmlns:a16="http://schemas.microsoft.com/office/drawing/2014/main" id="{D7E162DC-6576-D95C-2AD1-1988F964F2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33">
            <a:extLst>
              <a:ext uri="{FF2B5EF4-FFF2-40B4-BE49-F238E27FC236}">
                <a16:creationId xmlns:a16="http://schemas.microsoft.com/office/drawing/2014/main" id="{428A0277-42E9-97DD-13C4-16F0C8ECDB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066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34">
            <a:extLst>
              <a:ext uri="{FF2B5EF4-FFF2-40B4-BE49-F238E27FC236}">
                <a16:creationId xmlns:a16="http://schemas.microsoft.com/office/drawing/2014/main" id="{E6CE02C6-D71E-228D-4164-19D8EE660B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35">
            <a:extLst>
              <a:ext uri="{FF2B5EF4-FFF2-40B4-BE49-F238E27FC236}">
                <a16:creationId xmlns:a16="http://schemas.microsoft.com/office/drawing/2014/main" id="{30114CEF-95E1-2B71-4794-2EE19EC6CF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37">
            <a:extLst>
              <a:ext uri="{FF2B5EF4-FFF2-40B4-BE49-F238E27FC236}">
                <a16:creationId xmlns:a16="http://schemas.microsoft.com/office/drawing/2014/main" id="{BDF37702-8998-84E5-C7B9-3FA5527AC4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38">
            <a:extLst>
              <a:ext uri="{FF2B5EF4-FFF2-40B4-BE49-F238E27FC236}">
                <a16:creationId xmlns:a16="http://schemas.microsoft.com/office/drawing/2014/main" id="{A0DF1E1F-6B69-1865-F670-456A6BE77F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2887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39">
            <a:extLst>
              <a:ext uri="{FF2B5EF4-FFF2-40B4-BE49-F238E27FC236}">
                <a16:creationId xmlns:a16="http://schemas.microsoft.com/office/drawing/2014/main" id="{147B78B6-6B00-C7EF-4DE7-BB087D2193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40">
            <a:extLst>
              <a:ext uri="{FF2B5EF4-FFF2-40B4-BE49-F238E27FC236}">
                <a16:creationId xmlns:a16="http://schemas.microsoft.com/office/drawing/2014/main" id="{0A59E024-6C34-47FE-C91C-03B5BE2B8B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41">
            <a:extLst>
              <a:ext uri="{FF2B5EF4-FFF2-40B4-BE49-F238E27FC236}">
                <a16:creationId xmlns:a16="http://schemas.microsoft.com/office/drawing/2014/main" id="{0D5E42C7-3CE7-43AD-8A4A-C2CF694018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42">
            <a:extLst>
              <a:ext uri="{FF2B5EF4-FFF2-40B4-BE49-F238E27FC236}">
                <a16:creationId xmlns:a16="http://schemas.microsoft.com/office/drawing/2014/main" id="{7A663A76-A711-A59A-C32B-99A17DC92C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7477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43">
            <a:extLst>
              <a:ext uri="{FF2B5EF4-FFF2-40B4-BE49-F238E27FC236}">
                <a16:creationId xmlns:a16="http://schemas.microsoft.com/office/drawing/2014/main" id="{ED8A6919-0272-3175-5D82-3F66C70C24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44">
            <a:extLst>
              <a:ext uri="{FF2B5EF4-FFF2-40B4-BE49-F238E27FC236}">
                <a16:creationId xmlns:a16="http://schemas.microsoft.com/office/drawing/2014/main" id="{FE44B193-7733-0E1D-C32E-8EE4AB1D6D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45">
            <a:extLst>
              <a:ext uri="{FF2B5EF4-FFF2-40B4-BE49-F238E27FC236}">
                <a16:creationId xmlns:a16="http://schemas.microsoft.com/office/drawing/2014/main" id="{7FF7C21D-6B9F-12C6-245B-FCBF04E9B4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46">
            <a:extLst>
              <a:ext uri="{FF2B5EF4-FFF2-40B4-BE49-F238E27FC236}">
                <a16:creationId xmlns:a16="http://schemas.microsoft.com/office/drawing/2014/main" id="{F558F612-505E-8F7D-38F6-36412BCFFE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8275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47">
            <a:extLst>
              <a:ext uri="{FF2B5EF4-FFF2-40B4-BE49-F238E27FC236}">
                <a16:creationId xmlns:a16="http://schemas.microsoft.com/office/drawing/2014/main" id="{193B0488-2CC0-EBA6-3E6E-979A155A11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48">
            <a:extLst>
              <a:ext uri="{FF2B5EF4-FFF2-40B4-BE49-F238E27FC236}">
                <a16:creationId xmlns:a16="http://schemas.microsoft.com/office/drawing/2014/main" id="{7D083B70-DB77-494F-5FAF-E4F9B792D0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49">
            <a:extLst>
              <a:ext uri="{FF2B5EF4-FFF2-40B4-BE49-F238E27FC236}">
                <a16:creationId xmlns:a16="http://schemas.microsoft.com/office/drawing/2014/main" id="{DD624B60-35D6-9CC7-C7EF-AA0E5C2143B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50">
            <a:extLst>
              <a:ext uri="{FF2B5EF4-FFF2-40B4-BE49-F238E27FC236}">
                <a16:creationId xmlns:a16="http://schemas.microsoft.com/office/drawing/2014/main" id="{4F8E92C9-02D7-A357-8E8E-58D057430E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655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51">
            <a:extLst>
              <a:ext uri="{FF2B5EF4-FFF2-40B4-BE49-F238E27FC236}">
                <a16:creationId xmlns:a16="http://schemas.microsoft.com/office/drawing/2014/main" id="{A63E2DBD-F435-2A05-B67A-14230242D2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52">
            <a:extLst>
              <a:ext uri="{FF2B5EF4-FFF2-40B4-BE49-F238E27FC236}">
                <a16:creationId xmlns:a16="http://schemas.microsoft.com/office/drawing/2014/main" id="{D6FA9062-600A-234E-8BB9-757E022EFD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53">
            <a:extLst>
              <a:ext uri="{FF2B5EF4-FFF2-40B4-BE49-F238E27FC236}">
                <a16:creationId xmlns:a16="http://schemas.microsoft.com/office/drawing/2014/main" id="{B063D3E7-0221-D076-24F0-7B5E645D30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55">
            <a:extLst>
              <a:ext uri="{FF2B5EF4-FFF2-40B4-BE49-F238E27FC236}">
                <a16:creationId xmlns:a16="http://schemas.microsoft.com/office/drawing/2014/main" id="{B6CB6F2E-872B-7DD9-125D-B4ED4B2A34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7968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56">
            <a:extLst>
              <a:ext uri="{FF2B5EF4-FFF2-40B4-BE49-F238E27FC236}">
                <a16:creationId xmlns:a16="http://schemas.microsoft.com/office/drawing/2014/main" id="{FB4BF9B7-B5A4-2676-91EE-901A4EB429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59">
            <a:extLst>
              <a:ext uri="{FF2B5EF4-FFF2-40B4-BE49-F238E27FC236}">
                <a16:creationId xmlns:a16="http://schemas.microsoft.com/office/drawing/2014/main" id="{CF605E86-91A8-A079-A4D7-1BFDBD94F1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60">
            <a:extLst>
              <a:ext uri="{FF2B5EF4-FFF2-40B4-BE49-F238E27FC236}">
                <a16:creationId xmlns:a16="http://schemas.microsoft.com/office/drawing/2014/main" id="{24776E4B-1897-91F6-EBBF-868AFD7EE1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61">
            <a:extLst>
              <a:ext uri="{FF2B5EF4-FFF2-40B4-BE49-F238E27FC236}">
                <a16:creationId xmlns:a16="http://schemas.microsoft.com/office/drawing/2014/main" id="{2FE3694C-32CB-600A-9F90-FAA9E8A99A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687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63">
            <a:extLst>
              <a:ext uri="{FF2B5EF4-FFF2-40B4-BE49-F238E27FC236}">
                <a16:creationId xmlns:a16="http://schemas.microsoft.com/office/drawing/2014/main" id="{B0FDBAA6-44C0-D019-CD11-7099D2C737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64">
            <a:extLst>
              <a:ext uri="{FF2B5EF4-FFF2-40B4-BE49-F238E27FC236}">
                <a16:creationId xmlns:a16="http://schemas.microsoft.com/office/drawing/2014/main" id="{B831A390-82E4-1806-5B5F-67D87F221E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65">
            <a:extLst>
              <a:ext uri="{FF2B5EF4-FFF2-40B4-BE49-F238E27FC236}">
                <a16:creationId xmlns:a16="http://schemas.microsoft.com/office/drawing/2014/main" id="{32042C57-CCBA-085A-8FEC-0AE10CB3A6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66">
            <a:extLst>
              <a:ext uri="{FF2B5EF4-FFF2-40B4-BE49-F238E27FC236}">
                <a16:creationId xmlns:a16="http://schemas.microsoft.com/office/drawing/2014/main" id="{1DF028FC-8C65-6D4C-0182-B2666204AD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918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67">
            <a:extLst>
              <a:ext uri="{FF2B5EF4-FFF2-40B4-BE49-F238E27FC236}">
                <a16:creationId xmlns:a16="http://schemas.microsoft.com/office/drawing/2014/main" id="{12973796-DF0E-B746-0B7C-A7D57C75306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69">
            <a:extLst>
              <a:ext uri="{FF2B5EF4-FFF2-40B4-BE49-F238E27FC236}">
                <a16:creationId xmlns:a16="http://schemas.microsoft.com/office/drawing/2014/main" id="{603207DE-811E-412C-F68F-5D75087E0D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71">
            <a:extLst>
              <a:ext uri="{FF2B5EF4-FFF2-40B4-BE49-F238E27FC236}">
                <a16:creationId xmlns:a16="http://schemas.microsoft.com/office/drawing/2014/main" id="{61252948-5642-8343-E6FE-CE36DAFC95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73">
            <a:extLst>
              <a:ext uri="{FF2B5EF4-FFF2-40B4-BE49-F238E27FC236}">
                <a16:creationId xmlns:a16="http://schemas.microsoft.com/office/drawing/2014/main" id="{61D65447-8770-81CC-4B92-7488F28C51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842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74">
            <a:extLst>
              <a:ext uri="{FF2B5EF4-FFF2-40B4-BE49-F238E27FC236}">
                <a16:creationId xmlns:a16="http://schemas.microsoft.com/office/drawing/2014/main" id="{832B1BDF-8852-45FD-58FE-7B43993CD6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75">
            <a:extLst>
              <a:ext uri="{FF2B5EF4-FFF2-40B4-BE49-F238E27FC236}">
                <a16:creationId xmlns:a16="http://schemas.microsoft.com/office/drawing/2014/main" id="{390D0996-841C-FE96-5F0D-29BC39CE57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77">
            <a:extLst>
              <a:ext uri="{FF2B5EF4-FFF2-40B4-BE49-F238E27FC236}">
                <a16:creationId xmlns:a16="http://schemas.microsoft.com/office/drawing/2014/main" id="{5D0AB157-BA3B-0131-FBDE-99D18A9A7C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80">
            <a:extLst>
              <a:ext uri="{FF2B5EF4-FFF2-40B4-BE49-F238E27FC236}">
                <a16:creationId xmlns:a16="http://schemas.microsoft.com/office/drawing/2014/main" id="{7ED86421-F108-4E97-2420-0F29B2163C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4240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81">
            <a:extLst>
              <a:ext uri="{FF2B5EF4-FFF2-40B4-BE49-F238E27FC236}">
                <a16:creationId xmlns:a16="http://schemas.microsoft.com/office/drawing/2014/main" id="{35FAB6D2-3D1E-8812-4838-71F68F10EB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82">
            <a:extLst>
              <a:ext uri="{FF2B5EF4-FFF2-40B4-BE49-F238E27FC236}">
                <a16:creationId xmlns:a16="http://schemas.microsoft.com/office/drawing/2014/main" id="{162068CA-B7F5-44CC-5D1B-B3EE3DF04C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83">
            <a:extLst>
              <a:ext uri="{FF2B5EF4-FFF2-40B4-BE49-F238E27FC236}">
                <a16:creationId xmlns:a16="http://schemas.microsoft.com/office/drawing/2014/main" id="{2CBF2FF4-34B2-36F3-5167-A6E40D09B7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10" name="Picture 9" descr="IMG_7685">
            <a:extLst>
              <a:ext uri="{FF2B5EF4-FFF2-40B4-BE49-F238E27FC236}">
                <a16:creationId xmlns:a16="http://schemas.microsoft.com/office/drawing/2014/main" id="{1E4F629E-A65D-85DC-8B42-D6280713D37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3553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87">
            <a:extLst>
              <a:ext uri="{FF2B5EF4-FFF2-40B4-BE49-F238E27FC236}">
                <a16:creationId xmlns:a16="http://schemas.microsoft.com/office/drawing/2014/main" id="{E5A30B91-0DC5-E2C7-29CB-D8CA8AF3B5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88">
            <a:extLst>
              <a:ext uri="{FF2B5EF4-FFF2-40B4-BE49-F238E27FC236}">
                <a16:creationId xmlns:a16="http://schemas.microsoft.com/office/drawing/2014/main" id="{904BC120-39E0-A6C4-3E02-02AE6C4801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89">
            <a:extLst>
              <a:ext uri="{FF2B5EF4-FFF2-40B4-BE49-F238E27FC236}">
                <a16:creationId xmlns:a16="http://schemas.microsoft.com/office/drawing/2014/main" id="{16DD5FC8-8B28-07C6-D956-ED65408DA1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91">
            <a:extLst>
              <a:ext uri="{FF2B5EF4-FFF2-40B4-BE49-F238E27FC236}">
                <a16:creationId xmlns:a16="http://schemas.microsoft.com/office/drawing/2014/main" id="{D65B6744-4293-0968-F086-68C3D1FEBE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6717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92">
            <a:extLst>
              <a:ext uri="{FF2B5EF4-FFF2-40B4-BE49-F238E27FC236}">
                <a16:creationId xmlns:a16="http://schemas.microsoft.com/office/drawing/2014/main" id="{E84A4444-1B85-B1D8-4319-99DC994DD2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93">
            <a:extLst>
              <a:ext uri="{FF2B5EF4-FFF2-40B4-BE49-F238E27FC236}">
                <a16:creationId xmlns:a16="http://schemas.microsoft.com/office/drawing/2014/main" id="{55DE5DD3-19D2-F690-7A64-3CE1035AF9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94">
            <a:extLst>
              <a:ext uri="{FF2B5EF4-FFF2-40B4-BE49-F238E27FC236}">
                <a16:creationId xmlns:a16="http://schemas.microsoft.com/office/drawing/2014/main" id="{3190B373-1191-1447-92BE-0960CAC0E0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695">
            <a:extLst>
              <a:ext uri="{FF2B5EF4-FFF2-40B4-BE49-F238E27FC236}">
                <a16:creationId xmlns:a16="http://schemas.microsoft.com/office/drawing/2014/main" id="{5AE0CAA0-9A9E-A8EE-7E15-6E621470C5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3386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696">
            <a:extLst>
              <a:ext uri="{FF2B5EF4-FFF2-40B4-BE49-F238E27FC236}">
                <a16:creationId xmlns:a16="http://schemas.microsoft.com/office/drawing/2014/main" id="{40959884-7ACC-6CDD-F0DC-E1F782C7EE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698">
            <a:extLst>
              <a:ext uri="{FF2B5EF4-FFF2-40B4-BE49-F238E27FC236}">
                <a16:creationId xmlns:a16="http://schemas.microsoft.com/office/drawing/2014/main" id="{E7233897-D876-FAEA-2858-BFE3271BA3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699">
            <a:extLst>
              <a:ext uri="{FF2B5EF4-FFF2-40B4-BE49-F238E27FC236}">
                <a16:creationId xmlns:a16="http://schemas.microsoft.com/office/drawing/2014/main" id="{74E3CE2C-3297-DA7B-4D0F-E8C537F48C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00">
            <a:extLst>
              <a:ext uri="{FF2B5EF4-FFF2-40B4-BE49-F238E27FC236}">
                <a16:creationId xmlns:a16="http://schemas.microsoft.com/office/drawing/2014/main" id="{3BA80502-2235-94AC-9A1E-53FC39F3F3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606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01">
            <a:extLst>
              <a:ext uri="{FF2B5EF4-FFF2-40B4-BE49-F238E27FC236}">
                <a16:creationId xmlns:a16="http://schemas.microsoft.com/office/drawing/2014/main" id="{069C52ED-F314-69D0-08D0-3E6A80F271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02">
            <a:extLst>
              <a:ext uri="{FF2B5EF4-FFF2-40B4-BE49-F238E27FC236}">
                <a16:creationId xmlns:a16="http://schemas.microsoft.com/office/drawing/2014/main" id="{5EC4BAE0-29DC-92C1-9E22-84692E2EA1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03">
            <a:extLst>
              <a:ext uri="{FF2B5EF4-FFF2-40B4-BE49-F238E27FC236}">
                <a16:creationId xmlns:a16="http://schemas.microsoft.com/office/drawing/2014/main" id="{90004F14-31D5-3C7E-9371-4845D3EE4F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04">
            <a:extLst>
              <a:ext uri="{FF2B5EF4-FFF2-40B4-BE49-F238E27FC236}">
                <a16:creationId xmlns:a16="http://schemas.microsoft.com/office/drawing/2014/main" id="{691E9178-2639-22F2-20B1-3C5FBC941F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46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06">
            <a:extLst>
              <a:ext uri="{FF2B5EF4-FFF2-40B4-BE49-F238E27FC236}">
                <a16:creationId xmlns:a16="http://schemas.microsoft.com/office/drawing/2014/main" id="{9CB1D6B4-29E6-F4C6-41F9-2C5C29047D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07">
            <a:extLst>
              <a:ext uri="{FF2B5EF4-FFF2-40B4-BE49-F238E27FC236}">
                <a16:creationId xmlns:a16="http://schemas.microsoft.com/office/drawing/2014/main" id="{6489AE59-A036-82DC-2F91-7B2D7AD1C6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08">
            <a:extLst>
              <a:ext uri="{FF2B5EF4-FFF2-40B4-BE49-F238E27FC236}">
                <a16:creationId xmlns:a16="http://schemas.microsoft.com/office/drawing/2014/main" id="{B098F329-9E94-5F75-7CAB-11FED65206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10">
            <a:extLst>
              <a:ext uri="{FF2B5EF4-FFF2-40B4-BE49-F238E27FC236}">
                <a16:creationId xmlns:a16="http://schemas.microsoft.com/office/drawing/2014/main" id="{CBF1A6DB-DE8E-A8A3-3249-C41120A79D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896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11">
            <a:extLst>
              <a:ext uri="{FF2B5EF4-FFF2-40B4-BE49-F238E27FC236}">
                <a16:creationId xmlns:a16="http://schemas.microsoft.com/office/drawing/2014/main" id="{FCB1C846-0EC2-9F54-CF43-E81D3A7C94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12">
            <a:extLst>
              <a:ext uri="{FF2B5EF4-FFF2-40B4-BE49-F238E27FC236}">
                <a16:creationId xmlns:a16="http://schemas.microsoft.com/office/drawing/2014/main" id="{38637367-4A22-083E-8B35-90AEFE0A04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14">
            <a:extLst>
              <a:ext uri="{FF2B5EF4-FFF2-40B4-BE49-F238E27FC236}">
                <a16:creationId xmlns:a16="http://schemas.microsoft.com/office/drawing/2014/main" id="{A6AEDEF4-B57A-D144-8BB0-4EDFE08108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16">
            <a:extLst>
              <a:ext uri="{FF2B5EF4-FFF2-40B4-BE49-F238E27FC236}">
                <a16:creationId xmlns:a16="http://schemas.microsoft.com/office/drawing/2014/main" id="{FAAAF59F-E932-BF47-B4F3-223756427F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417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17">
            <a:extLst>
              <a:ext uri="{FF2B5EF4-FFF2-40B4-BE49-F238E27FC236}">
                <a16:creationId xmlns:a16="http://schemas.microsoft.com/office/drawing/2014/main" id="{2935C2E2-24FF-2B47-327F-54E83F0747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18">
            <a:extLst>
              <a:ext uri="{FF2B5EF4-FFF2-40B4-BE49-F238E27FC236}">
                <a16:creationId xmlns:a16="http://schemas.microsoft.com/office/drawing/2014/main" id="{C5D664FA-42C9-6727-C203-7E091FE6B2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19">
            <a:extLst>
              <a:ext uri="{FF2B5EF4-FFF2-40B4-BE49-F238E27FC236}">
                <a16:creationId xmlns:a16="http://schemas.microsoft.com/office/drawing/2014/main" id="{64862FB3-039A-3633-CE64-EF36BC1D2E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21">
            <a:extLst>
              <a:ext uri="{FF2B5EF4-FFF2-40B4-BE49-F238E27FC236}">
                <a16:creationId xmlns:a16="http://schemas.microsoft.com/office/drawing/2014/main" id="{B4185190-31C0-F5BD-23E7-D9D00BCB04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2262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22">
            <a:extLst>
              <a:ext uri="{FF2B5EF4-FFF2-40B4-BE49-F238E27FC236}">
                <a16:creationId xmlns:a16="http://schemas.microsoft.com/office/drawing/2014/main" id="{9F291405-D3C6-3F04-D0A8-40FCF44382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23">
            <a:extLst>
              <a:ext uri="{FF2B5EF4-FFF2-40B4-BE49-F238E27FC236}">
                <a16:creationId xmlns:a16="http://schemas.microsoft.com/office/drawing/2014/main" id="{452AC5C0-E99B-BA40-7EEC-2608C6F9B2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24">
            <a:extLst>
              <a:ext uri="{FF2B5EF4-FFF2-40B4-BE49-F238E27FC236}">
                <a16:creationId xmlns:a16="http://schemas.microsoft.com/office/drawing/2014/main" id="{590C9C38-8F17-A247-323A-4376A04394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25">
            <a:extLst>
              <a:ext uri="{FF2B5EF4-FFF2-40B4-BE49-F238E27FC236}">
                <a16:creationId xmlns:a16="http://schemas.microsoft.com/office/drawing/2014/main" id="{2C204124-3E07-1FA0-1500-4578812B5D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1997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26">
            <a:extLst>
              <a:ext uri="{FF2B5EF4-FFF2-40B4-BE49-F238E27FC236}">
                <a16:creationId xmlns:a16="http://schemas.microsoft.com/office/drawing/2014/main" id="{871C84C6-83FD-66BE-0D1F-A8ECE429A6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27">
            <a:extLst>
              <a:ext uri="{FF2B5EF4-FFF2-40B4-BE49-F238E27FC236}">
                <a16:creationId xmlns:a16="http://schemas.microsoft.com/office/drawing/2014/main" id="{0D6D5C3C-977A-DE4E-F80E-11B6DFC791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28">
            <a:extLst>
              <a:ext uri="{FF2B5EF4-FFF2-40B4-BE49-F238E27FC236}">
                <a16:creationId xmlns:a16="http://schemas.microsoft.com/office/drawing/2014/main" id="{E3B29B62-41CA-EFE9-D2EF-AC29D07030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29">
            <a:extLst>
              <a:ext uri="{FF2B5EF4-FFF2-40B4-BE49-F238E27FC236}">
                <a16:creationId xmlns:a16="http://schemas.microsoft.com/office/drawing/2014/main" id="{17EF8372-6E13-A7DC-26D5-5391421055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155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30">
            <a:extLst>
              <a:ext uri="{FF2B5EF4-FFF2-40B4-BE49-F238E27FC236}">
                <a16:creationId xmlns:a16="http://schemas.microsoft.com/office/drawing/2014/main" id="{99D8D482-D28A-983F-4620-6A2BE187DD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31">
            <a:extLst>
              <a:ext uri="{FF2B5EF4-FFF2-40B4-BE49-F238E27FC236}">
                <a16:creationId xmlns:a16="http://schemas.microsoft.com/office/drawing/2014/main" id="{8F1270AF-8BAF-FFE2-9946-E5DB166CAF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32">
            <a:extLst>
              <a:ext uri="{FF2B5EF4-FFF2-40B4-BE49-F238E27FC236}">
                <a16:creationId xmlns:a16="http://schemas.microsoft.com/office/drawing/2014/main" id="{97528C00-CAFC-36CA-1912-5B8BCFDBA1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33">
            <a:extLst>
              <a:ext uri="{FF2B5EF4-FFF2-40B4-BE49-F238E27FC236}">
                <a16:creationId xmlns:a16="http://schemas.microsoft.com/office/drawing/2014/main" id="{F80E6076-32E8-8B23-0300-687AD213C6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4669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35">
            <a:extLst>
              <a:ext uri="{FF2B5EF4-FFF2-40B4-BE49-F238E27FC236}">
                <a16:creationId xmlns:a16="http://schemas.microsoft.com/office/drawing/2014/main" id="{E07B4E7A-ECC7-7A99-EC79-ADFCA6700D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36">
            <a:extLst>
              <a:ext uri="{FF2B5EF4-FFF2-40B4-BE49-F238E27FC236}">
                <a16:creationId xmlns:a16="http://schemas.microsoft.com/office/drawing/2014/main" id="{34B2DD21-777B-C053-418B-8371BF7AF1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37">
            <a:extLst>
              <a:ext uri="{FF2B5EF4-FFF2-40B4-BE49-F238E27FC236}">
                <a16:creationId xmlns:a16="http://schemas.microsoft.com/office/drawing/2014/main" id="{F8B803F8-8255-8489-9D2F-FF6A6CD8ED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38">
            <a:extLst>
              <a:ext uri="{FF2B5EF4-FFF2-40B4-BE49-F238E27FC236}">
                <a16:creationId xmlns:a16="http://schemas.microsoft.com/office/drawing/2014/main" id="{667F4322-9682-395C-4366-5F8000E369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5257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40">
            <a:extLst>
              <a:ext uri="{FF2B5EF4-FFF2-40B4-BE49-F238E27FC236}">
                <a16:creationId xmlns:a16="http://schemas.microsoft.com/office/drawing/2014/main" id="{82844D1E-7D1C-F0A8-135E-20E677732F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42">
            <a:extLst>
              <a:ext uri="{FF2B5EF4-FFF2-40B4-BE49-F238E27FC236}">
                <a16:creationId xmlns:a16="http://schemas.microsoft.com/office/drawing/2014/main" id="{47E7F66B-6A9E-ADE6-B5D0-19717CC69C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43">
            <a:extLst>
              <a:ext uri="{FF2B5EF4-FFF2-40B4-BE49-F238E27FC236}">
                <a16:creationId xmlns:a16="http://schemas.microsoft.com/office/drawing/2014/main" id="{9FA121CD-1285-DD89-2C79-F5C73397FA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44">
            <a:extLst>
              <a:ext uri="{FF2B5EF4-FFF2-40B4-BE49-F238E27FC236}">
                <a16:creationId xmlns:a16="http://schemas.microsoft.com/office/drawing/2014/main" id="{03E0C408-0E71-13D4-1767-EBA3596DDD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3776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46">
            <a:extLst>
              <a:ext uri="{FF2B5EF4-FFF2-40B4-BE49-F238E27FC236}">
                <a16:creationId xmlns:a16="http://schemas.microsoft.com/office/drawing/2014/main" id="{F96E22A0-6FA2-50AA-EEC2-3BE8289103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49">
            <a:extLst>
              <a:ext uri="{FF2B5EF4-FFF2-40B4-BE49-F238E27FC236}">
                <a16:creationId xmlns:a16="http://schemas.microsoft.com/office/drawing/2014/main" id="{313ED35B-BF78-B5A7-6448-AD55E4AE6D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51">
            <a:extLst>
              <a:ext uri="{FF2B5EF4-FFF2-40B4-BE49-F238E27FC236}">
                <a16:creationId xmlns:a16="http://schemas.microsoft.com/office/drawing/2014/main" id="{B6846236-9A96-8EDF-AA7C-9D5430220D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52">
            <a:extLst>
              <a:ext uri="{FF2B5EF4-FFF2-40B4-BE49-F238E27FC236}">
                <a16:creationId xmlns:a16="http://schemas.microsoft.com/office/drawing/2014/main" id="{341FF45A-C98B-10AB-B887-22DBCCE738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695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53">
            <a:extLst>
              <a:ext uri="{FF2B5EF4-FFF2-40B4-BE49-F238E27FC236}">
                <a16:creationId xmlns:a16="http://schemas.microsoft.com/office/drawing/2014/main" id="{919BF4C7-AC40-2B4B-8073-644C353575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54">
            <a:extLst>
              <a:ext uri="{FF2B5EF4-FFF2-40B4-BE49-F238E27FC236}">
                <a16:creationId xmlns:a16="http://schemas.microsoft.com/office/drawing/2014/main" id="{33CEAEDD-2219-28ED-5361-D9FDA75ECC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55">
            <a:extLst>
              <a:ext uri="{FF2B5EF4-FFF2-40B4-BE49-F238E27FC236}">
                <a16:creationId xmlns:a16="http://schemas.microsoft.com/office/drawing/2014/main" id="{AE951ACE-68D6-1AFE-5465-DF54832AE2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56">
            <a:extLst>
              <a:ext uri="{FF2B5EF4-FFF2-40B4-BE49-F238E27FC236}">
                <a16:creationId xmlns:a16="http://schemas.microsoft.com/office/drawing/2014/main" id="{0A4D0647-8CA7-7A23-9E12-980B1D3A4E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5321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57">
            <a:extLst>
              <a:ext uri="{FF2B5EF4-FFF2-40B4-BE49-F238E27FC236}">
                <a16:creationId xmlns:a16="http://schemas.microsoft.com/office/drawing/2014/main" id="{2BEDD235-0459-5610-3E4B-F4C7BB70E1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58">
            <a:extLst>
              <a:ext uri="{FF2B5EF4-FFF2-40B4-BE49-F238E27FC236}">
                <a16:creationId xmlns:a16="http://schemas.microsoft.com/office/drawing/2014/main" id="{7F48F3B6-7B12-9951-036E-0BA9E3A31E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59">
            <a:extLst>
              <a:ext uri="{FF2B5EF4-FFF2-40B4-BE49-F238E27FC236}">
                <a16:creationId xmlns:a16="http://schemas.microsoft.com/office/drawing/2014/main" id="{823D4AB7-D777-9E11-5B0C-922FFFBAE3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60">
            <a:extLst>
              <a:ext uri="{FF2B5EF4-FFF2-40B4-BE49-F238E27FC236}">
                <a16:creationId xmlns:a16="http://schemas.microsoft.com/office/drawing/2014/main" id="{8BD56637-BABB-95D2-7CE6-6A9E165A04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1757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61">
            <a:extLst>
              <a:ext uri="{FF2B5EF4-FFF2-40B4-BE49-F238E27FC236}">
                <a16:creationId xmlns:a16="http://schemas.microsoft.com/office/drawing/2014/main" id="{6B001185-6FC2-25FB-D930-3995FB6B85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62">
            <a:extLst>
              <a:ext uri="{FF2B5EF4-FFF2-40B4-BE49-F238E27FC236}">
                <a16:creationId xmlns:a16="http://schemas.microsoft.com/office/drawing/2014/main" id="{C6A970E1-1146-D6F8-BE1C-7429B0E5D5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65">
            <a:extLst>
              <a:ext uri="{FF2B5EF4-FFF2-40B4-BE49-F238E27FC236}">
                <a16:creationId xmlns:a16="http://schemas.microsoft.com/office/drawing/2014/main" id="{4269C1E2-E716-77C9-24DE-EDAC17E9A6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66">
            <a:extLst>
              <a:ext uri="{FF2B5EF4-FFF2-40B4-BE49-F238E27FC236}">
                <a16:creationId xmlns:a16="http://schemas.microsoft.com/office/drawing/2014/main" id="{8DBC8444-CEA0-4AC0-2634-22C0D0B338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3538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67">
            <a:extLst>
              <a:ext uri="{FF2B5EF4-FFF2-40B4-BE49-F238E27FC236}">
                <a16:creationId xmlns:a16="http://schemas.microsoft.com/office/drawing/2014/main" id="{AB587CD6-6D15-8237-F1FD-E44BD39AB2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68">
            <a:extLst>
              <a:ext uri="{FF2B5EF4-FFF2-40B4-BE49-F238E27FC236}">
                <a16:creationId xmlns:a16="http://schemas.microsoft.com/office/drawing/2014/main" id="{140115DC-0ACA-825A-3575-909D962E90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69">
            <a:extLst>
              <a:ext uri="{FF2B5EF4-FFF2-40B4-BE49-F238E27FC236}">
                <a16:creationId xmlns:a16="http://schemas.microsoft.com/office/drawing/2014/main" id="{E8551AD2-A61A-17DE-2BAD-06A2587C49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70">
            <a:extLst>
              <a:ext uri="{FF2B5EF4-FFF2-40B4-BE49-F238E27FC236}">
                <a16:creationId xmlns:a16="http://schemas.microsoft.com/office/drawing/2014/main" id="{D4A233C5-BA0F-89C8-C795-D74440CBC3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3077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71">
            <a:extLst>
              <a:ext uri="{FF2B5EF4-FFF2-40B4-BE49-F238E27FC236}">
                <a16:creationId xmlns:a16="http://schemas.microsoft.com/office/drawing/2014/main" id="{98E5758B-E297-8679-1685-BACB851032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72">
            <a:extLst>
              <a:ext uri="{FF2B5EF4-FFF2-40B4-BE49-F238E27FC236}">
                <a16:creationId xmlns:a16="http://schemas.microsoft.com/office/drawing/2014/main" id="{23F00622-4DA2-76D9-DB05-6094117CDE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73">
            <a:extLst>
              <a:ext uri="{FF2B5EF4-FFF2-40B4-BE49-F238E27FC236}">
                <a16:creationId xmlns:a16="http://schemas.microsoft.com/office/drawing/2014/main" id="{C9AA5DC6-93C1-A90A-B147-C3DCCB49868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74">
            <a:extLst>
              <a:ext uri="{FF2B5EF4-FFF2-40B4-BE49-F238E27FC236}">
                <a16:creationId xmlns:a16="http://schemas.microsoft.com/office/drawing/2014/main" id="{E22FB433-EDA5-18E2-81AB-12791129F6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500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75">
            <a:extLst>
              <a:ext uri="{FF2B5EF4-FFF2-40B4-BE49-F238E27FC236}">
                <a16:creationId xmlns:a16="http://schemas.microsoft.com/office/drawing/2014/main" id="{8A65E35D-D635-34F5-06C7-30019362F3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76">
            <a:extLst>
              <a:ext uri="{FF2B5EF4-FFF2-40B4-BE49-F238E27FC236}">
                <a16:creationId xmlns:a16="http://schemas.microsoft.com/office/drawing/2014/main" id="{A5BB38C8-0307-EA77-61DF-19BAE4F835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77">
            <a:extLst>
              <a:ext uri="{FF2B5EF4-FFF2-40B4-BE49-F238E27FC236}">
                <a16:creationId xmlns:a16="http://schemas.microsoft.com/office/drawing/2014/main" id="{FBCE6AB6-FAD8-8B8F-DC82-B990C775B9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80">
            <a:extLst>
              <a:ext uri="{FF2B5EF4-FFF2-40B4-BE49-F238E27FC236}">
                <a16:creationId xmlns:a16="http://schemas.microsoft.com/office/drawing/2014/main" id="{8449AF47-461E-0AD3-9CA3-AEF06B1BE6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5827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F0047A-E49F-3DF1-0E0E-00A2697C73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5" t="9259" r="4074"/>
          <a:stretch>
            <a:fillRect/>
          </a:stretch>
        </p:blipFill>
        <p:spPr>
          <a:xfrm>
            <a:off x="931862" y="-12700"/>
            <a:ext cx="10325100" cy="688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829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94">
            <a:extLst>
              <a:ext uri="{FF2B5EF4-FFF2-40B4-BE49-F238E27FC236}">
                <a16:creationId xmlns:a16="http://schemas.microsoft.com/office/drawing/2014/main" id="{A314ABC5-FEA4-84B8-A2C7-05C061C73A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795">
            <a:extLst>
              <a:ext uri="{FF2B5EF4-FFF2-40B4-BE49-F238E27FC236}">
                <a16:creationId xmlns:a16="http://schemas.microsoft.com/office/drawing/2014/main" id="{1290EA08-9ED8-D91A-4B63-C60B6E2C96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797">
            <a:extLst>
              <a:ext uri="{FF2B5EF4-FFF2-40B4-BE49-F238E27FC236}">
                <a16:creationId xmlns:a16="http://schemas.microsoft.com/office/drawing/2014/main" id="{319E3EC1-98B3-8576-A8AF-D5134184FE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798">
            <a:extLst>
              <a:ext uri="{FF2B5EF4-FFF2-40B4-BE49-F238E27FC236}">
                <a16:creationId xmlns:a16="http://schemas.microsoft.com/office/drawing/2014/main" id="{6D48B676-A8D2-4B51-AF44-4B99D3E351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8822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799">
            <a:extLst>
              <a:ext uri="{FF2B5EF4-FFF2-40B4-BE49-F238E27FC236}">
                <a16:creationId xmlns:a16="http://schemas.microsoft.com/office/drawing/2014/main" id="{CAEEAEB8-0571-3D2C-BCB7-BC91A01ED4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00">
            <a:extLst>
              <a:ext uri="{FF2B5EF4-FFF2-40B4-BE49-F238E27FC236}">
                <a16:creationId xmlns:a16="http://schemas.microsoft.com/office/drawing/2014/main" id="{680A561F-D569-E9A9-F36A-6F2C2204A1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01">
            <a:extLst>
              <a:ext uri="{FF2B5EF4-FFF2-40B4-BE49-F238E27FC236}">
                <a16:creationId xmlns:a16="http://schemas.microsoft.com/office/drawing/2014/main" id="{5A0FDF89-6DBB-6346-CD0B-25399DE5BF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02">
            <a:extLst>
              <a:ext uri="{FF2B5EF4-FFF2-40B4-BE49-F238E27FC236}">
                <a16:creationId xmlns:a16="http://schemas.microsoft.com/office/drawing/2014/main" id="{804C65BD-1B1B-775D-E747-FAFA72A175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6946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03">
            <a:extLst>
              <a:ext uri="{FF2B5EF4-FFF2-40B4-BE49-F238E27FC236}">
                <a16:creationId xmlns:a16="http://schemas.microsoft.com/office/drawing/2014/main" id="{6795FFBA-AEB7-FC8A-8953-BD8EE48418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04">
            <a:extLst>
              <a:ext uri="{FF2B5EF4-FFF2-40B4-BE49-F238E27FC236}">
                <a16:creationId xmlns:a16="http://schemas.microsoft.com/office/drawing/2014/main" id="{061737ED-FDAB-4914-A4CD-16B19E25FD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05">
            <a:extLst>
              <a:ext uri="{FF2B5EF4-FFF2-40B4-BE49-F238E27FC236}">
                <a16:creationId xmlns:a16="http://schemas.microsoft.com/office/drawing/2014/main" id="{E364CE99-5A98-78A7-FC4C-C0EA0C97F8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06">
            <a:extLst>
              <a:ext uri="{FF2B5EF4-FFF2-40B4-BE49-F238E27FC236}">
                <a16:creationId xmlns:a16="http://schemas.microsoft.com/office/drawing/2014/main" id="{2DD7FC25-9319-169A-D4C0-8F2896A58C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6559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07">
            <a:extLst>
              <a:ext uri="{FF2B5EF4-FFF2-40B4-BE49-F238E27FC236}">
                <a16:creationId xmlns:a16="http://schemas.microsoft.com/office/drawing/2014/main" id="{EC589280-6110-78B8-A9C9-A5C1EEBE8D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09">
            <a:extLst>
              <a:ext uri="{FF2B5EF4-FFF2-40B4-BE49-F238E27FC236}">
                <a16:creationId xmlns:a16="http://schemas.microsoft.com/office/drawing/2014/main" id="{F21FD67C-00AE-CDCE-5181-F1F8AA9F13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10">
            <a:extLst>
              <a:ext uri="{FF2B5EF4-FFF2-40B4-BE49-F238E27FC236}">
                <a16:creationId xmlns:a16="http://schemas.microsoft.com/office/drawing/2014/main" id="{680A1849-ECAF-4E32-9FFB-2CB36C0E8D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11">
            <a:extLst>
              <a:ext uri="{FF2B5EF4-FFF2-40B4-BE49-F238E27FC236}">
                <a16:creationId xmlns:a16="http://schemas.microsoft.com/office/drawing/2014/main" id="{D193005C-24C0-61D2-CFC8-89DB6C5675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590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12">
            <a:extLst>
              <a:ext uri="{FF2B5EF4-FFF2-40B4-BE49-F238E27FC236}">
                <a16:creationId xmlns:a16="http://schemas.microsoft.com/office/drawing/2014/main" id="{740C18A9-86A5-D95F-9A3D-F97AE5851CE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7814">
            <a:extLst>
              <a:ext uri="{FF2B5EF4-FFF2-40B4-BE49-F238E27FC236}">
                <a16:creationId xmlns:a16="http://schemas.microsoft.com/office/drawing/2014/main" id="{28323500-7283-12E7-D02A-65A6995F0B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7815">
            <a:extLst>
              <a:ext uri="{FF2B5EF4-FFF2-40B4-BE49-F238E27FC236}">
                <a16:creationId xmlns:a16="http://schemas.microsoft.com/office/drawing/2014/main" id="{367930C2-2AF2-BA7B-66BB-189CDA24D2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7816">
            <a:extLst>
              <a:ext uri="{FF2B5EF4-FFF2-40B4-BE49-F238E27FC236}">
                <a16:creationId xmlns:a16="http://schemas.microsoft.com/office/drawing/2014/main" id="{13CDB76B-E8C4-5D97-67B5-B439F21176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1192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7817">
            <a:extLst>
              <a:ext uri="{FF2B5EF4-FFF2-40B4-BE49-F238E27FC236}">
                <a16:creationId xmlns:a16="http://schemas.microsoft.com/office/drawing/2014/main" id="{EC4D1D37-B0FF-0462-1A5E-ACCC9AFE57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5054777" cy="3369851"/>
          </a:xfrm>
          <a:prstGeom prst="rect">
            <a:avLst/>
          </a:prstGeom>
        </p:spPr>
      </p:pic>
      <p:pic>
        <p:nvPicPr>
          <p:cNvPr id="5" name="Picture 4" descr="IMG_7818">
            <a:extLst>
              <a:ext uri="{FF2B5EF4-FFF2-40B4-BE49-F238E27FC236}">
                <a16:creationId xmlns:a16="http://schemas.microsoft.com/office/drawing/2014/main" id="{37580F82-67DA-B1AF-63B6-FAA341FAE6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140" y="3057061"/>
            <a:ext cx="5054778" cy="336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065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430841-CF28-F2A1-7995-D5CB59354A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9480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291</TotalTime>
  <Words>11</Words>
  <Application>Microsoft Office PowerPoint</Application>
  <PresentationFormat>Custom</PresentationFormat>
  <Paragraphs>3</Paragraphs>
  <Slides>70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3" baseType="lpstr">
      <vt:lpstr>Arial</vt:lpstr>
      <vt:lpstr>Corbel</vt:lpstr>
      <vt:lpstr>Digital Blue Tunnel 16x9</vt:lpstr>
      <vt:lpstr>DG Cooley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5</cp:revision>
  <dcterms:created xsi:type="dcterms:W3CDTF">2016-09-02T12:48:35Z</dcterms:created>
  <dcterms:modified xsi:type="dcterms:W3CDTF">2026-04-22T17:47:48Z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