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70"/>
  </p:notesMasterIdLst>
  <p:handoutMasterIdLst>
    <p:handoutMasterId r:id="rId71"/>
  </p:handoutMasterIdLst>
  <p:sldIdLst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66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23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4" r:id="rId69"/>
  </p:sldIdLst>
  <p:sldSz cx="12188825" cy="6858000"/>
  <p:notesSz cx="6858000" cy="9144000"/>
  <p:custDataLst>
    <p:tags r:id="rId7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397" autoAdjust="0"/>
    <p:restoredTop sz="94629" autoAdjust="0"/>
  </p:normalViewPr>
  <p:slideViewPr>
    <p:cSldViewPr showGuides="1">
      <p:cViewPr varScale="1">
        <p:scale>
          <a:sx n="113" d="100"/>
          <a:sy n="113" d="100"/>
        </p:scale>
        <p:origin x="774" y="114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1986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76" Type="http://schemas.openxmlformats.org/officeDocument/2006/relationships/tableStyles" Target="tableStyles.xml"/><Relationship Id="rId7" Type="http://schemas.openxmlformats.org/officeDocument/2006/relationships/slide" Target="slides/slide5.xml"/><Relationship Id="rId71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7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61" Type="http://schemas.openxmlformats.org/officeDocument/2006/relationships/slide" Target="slides/slide59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tags" Target="tags/tag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notesMaster" Target="notesMasters/notesMaster1.xml"/><Relationship Id="rId75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4/27/2026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4/27/2026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49990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4/27/2026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82540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4/27/2026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618133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4/27/2026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53407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4/27/2026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084195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4/27/2026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266314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4/27/2026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75401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4/27/2026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49815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pPr/>
              <a:t>4/27/2026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491721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4/27/2026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600953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4/27/2026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790354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41C87-7AD9-4845-A077-840E4A0F3F06}" type="datetimeFigureOut">
              <a:rPr lang="en-US"/>
              <a:pPr/>
              <a:t>4/27/2026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30599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4.jpeg"/><Relationship Id="rId4" Type="http://schemas.openxmlformats.org/officeDocument/2006/relationships/image" Target="../media/image7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2.jpeg"/><Relationship Id="rId4" Type="http://schemas.openxmlformats.org/officeDocument/2006/relationships/image" Target="../media/image8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9.jpeg"/><Relationship Id="rId4" Type="http://schemas.openxmlformats.org/officeDocument/2006/relationships/image" Target="../media/image88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3.jpeg"/><Relationship Id="rId4" Type="http://schemas.openxmlformats.org/officeDocument/2006/relationships/image" Target="../media/image9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eg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7.jpeg"/><Relationship Id="rId4" Type="http://schemas.openxmlformats.org/officeDocument/2006/relationships/image" Target="../media/image9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1.jpeg"/><Relationship Id="rId4" Type="http://schemas.openxmlformats.org/officeDocument/2006/relationships/image" Target="../media/image100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5.jpeg"/><Relationship Id="rId4" Type="http://schemas.openxmlformats.org/officeDocument/2006/relationships/image" Target="../media/image10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9.jpeg"/><Relationship Id="rId4" Type="http://schemas.openxmlformats.org/officeDocument/2006/relationships/image" Target="../media/image108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3.jpeg"/><Relationship Id="rId4" Type="http://schemas.openxmlformats.org/officeDocument/2006/relationships/image" Target="../media/image112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jpeg"/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7.jpeg"/><Relationship Id="rId4" Type="http://schemas.openxmlformats.org/officeDocument/2006/relationships/image" Target="../media/image116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jpeg"/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1.jpeg"/><Relationship Id="rId4" Type="http://schemas.openxmlformats.org/officeDocument/2006/relationships/image" Target="../media/image120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eg"/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5.jpeg"/><Relationship Id="rId4" Type="http://schemas.openxmlformats.org/officeDocument/2006/relationships/image" Target="../media/image124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jpeg"/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9.jpeg"/><Relationship Id="rId4" Type="http://schemas.openxmlformats.org/officeDocument/2006/relationships/image" Target="../media/image128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jpeg"/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3.jpeg"/><Relationship Id="rId4" Type="http://schemas.openxmlformats.org/officeDocument/2006/relationships/image" Target="../media/image132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jpeg"/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7.jpeg"/><Relationship Id="rId4" Type="http://schemas.openxmlformats.org/officeDocument/2006/relationships/image" Target="../media/image136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1.jpeg"/><Relationship Id="rId4" Type="http://schemas.openxmlformats.org/officeDocument/2006/relationships/image" Target="../media/image140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jpeg"/><Relationship Id="rId2" Type="http://schemas.openxmlformats.org/officeDocument/2006/relationships/image" Target="../media/image14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5.jpeg"/><Relationship Id="rId4" Type="http://schemas.openxmlformats.org/officeDocument/2006/relationships/image" Target="../media/image144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jpeg"/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9.jpeg"/><Relationship Id="rId4" Type="http://schemas.openxmlformats.org/officeDocument/2006/relationships/image" Target="../media/image148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jpeg"/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3.jpeg"/><Relationship Id="rId4" Type="http://schemas.openxmlformats.org/officeDocument/2006/relationships/image" Target="../media/image152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jpeg"/><Relationship Id="rId2" Type="http://schemas.openxmlformats.org/officeDocument/2006/relationships/image" Target="../media/image15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7.jpeg"/><Relationship Id="rId4" Type="http://schemas.openxmlformats.org/officeDocument/2006/relationships/image" Target="../media/image156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eg"/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1.jpeg"/><Relationship Id="rId4" Type="http://schemas.openxmlformats.org/officeDocument/2006/relationships/image" Target="../media/image160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jpeg"/><Relationship Id="rId2" Type="http://schemas.openxmlformats.org/officeDocument/2006/relationships/image" Target="../media/image16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5.jpeg"/><Relationship Id="rId4" Type="http://schemas.openxmlformats.org/officeDocument/2006/relationships/image" Target="../media/image164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jpeg"/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9.jpeg"/><Relationship Id="rId4" Type="http://schemas.openxmlformats.org/officeDocument/2006/relationships/image" Target="../media/image168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jpeg"/><Relationship Id="rId2" Type="http://schemas.openxmlformats.org/officeDocument/2006/relationships/image" Target="../media/image17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3.jpeg"/><Relationship Id="rId4" Type="http://schemas.openxmlformats.org/officeDocument/2006/relationships/image" Target="../media/image172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jpeg"/><Relationship Id="rId2" Type="http://schemas.openxmlformats.org/officeDocument/2006/relationships/image" Target="../media/image174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jpeg"/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9.jpeg"/><Relationship Id="rId4" Type="http://schemas.openxmlformats.org/officeDocument/2006/relationships/image" Target="../media/image178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jpeg"/><Relationship Id="rId2" Type="http://schemas.openxmlformats.org/officeDocument/2006/relationships/image" Target="../media/image18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3.jpeg"/><Relationship Id="rId4" Type="http://schemas.openxmlformats.org/officeDocument/2006/relationships/image" Target="../media/image182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jpeg"/><Relationship Id="rId2" Type="http://schemas.openxmlformats.org/officeDocument/2006/relationships/image" Target="../media/image18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7.jpeg"/><Relationship Id="rId4" Type="http://schemas.openxmlformats.org/officeDocument/2006/relationships/image" Target="../media/image186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9.jpeg"/><Relationship Id="rId2" Type="http://schemas.openxmlformats.org/officeDocument/2006/relationships/image" Target="../media/image18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1.jpeg"/><Relationship Id="rId4" Type="http://schemas.openxmlformats.org/officeDocument/2006/relationships/image" Target="../media/image190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jpeg"/><Relationship Id="rId2" Type="http://schemas.openxmlformats.org/officeDocument/2006/relationships/image" Target="../media/image19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5.jpeg"/><Relationship Id="rId4" Type="http://schemas.openxmlformats.org/officeDocument/2006/relationships/image" Target="../media/image194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7.jpeg"/><Relationship Id="rId2" Type="http://schemas.openxmlformats.org/officeDocument/2006/relationships/image" Target="../media/image19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9.jpeg"/><Relationship Id="rId4" Type="http://schemas.openxmlformats.org/officeDocument/2006/relationships/image" Target="../media/image198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1.jpeg"/><Relationship Id="rId2" Type="http://schemas.openxmlformats.org/officeDocument/2006/relationships/image" Target="../media/image20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3.jpeg"/><Relationship Id="rId4" Type="http://schemas.openxmlformats.org/officeDocument/2006/relationships/image" Target="../media/image202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jpeg"/><Relationship Id="rId2" Type="http://schemas.openxmlformats.org/officeDocument/2006/relationships/image" Target="../media/image20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7.jpeg"/><Relationship Id="rId4" Type="http://schemas.openxmlformats.org/officeDocument/2006/relationships/image" Target="../media/image206.jpe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8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0.jpeg"/><Relationship Id="rId2" Type="http://schemas.openxmlformats.org/officeDocument/2006/relationships/image" Target="../media/image20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2.jpeg"/><Relationship Id="rId4" Type="http://schemas.openxmlformats.org/officeDocument/2006/relationships/image" Target="../media/image211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jpeg"/><Relationship Id="rId2" Type="http://schemas.openxmlformats.org/officeDocument/2006/relationships/image" Target="../media/image2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6.jpeg"/><Relationship Id="rId4" Type="http://schemas.openxmlformats.org/officeDocument/2006/relationships/image" Target="../media/image215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jpeg"/><Relationship Id="rId2" Type="http://schemas.openxmlformats.org/officeDocument/2006/relationships/image" Target="../media/image2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0.jpeg"/><Relationship Id="rId4" Type="http://schemas.openxmlformats.org/officeDocument/2006/relationships/image" Target="../media/image219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2.jpeg"/><Relationship Id="rId2" Type="http://schemas.openxmlformats.org/officeDocument/2006/relationships/image" Target="../media/image22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4.jpeg"/><Relationship Id="rId4" Type="http://schemas.openxmlformats.org/officeDocument/2006/relationships/image" Target="../media/image223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6.jpeg"/><Relationship Id="rId2" Type="http://schemas.openxmlformats.org/officeDocument/2006/relationships/image" Target="../media/image22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8.jpeg"/><Relationship Id="rId4" Type="http://schemas.openxmlformats.org/officeDocument/2006/relationships/image" Target="../media/image227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0.jpeg"/><Relationship Id="rId2" Type="http://schemas.openxmlformats.org/officeDocument/2006/relationships/image" Target="../media/image22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2.jpeg"/><Relationship Id="rId4" Type="http://schemas.openxmlformats.org/officeDocument/2006/relationships/image" Target="../media/image231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4.jpeg"/><Relationship Id="rId2" Type="http://schemas.openxmlformats.org/officeDocument/2006/relationships/image" Target="../media/image23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6.jpeg"/><Relationship Id="rId4" Type="http://schemas.openxmlformats.org/officeDocument/2006/relationships/image" Target="../media/image235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8.jpeg"/><Relationship Id="rId2" Type="http://schemas.openxmlformats.org/officeDocument/2006/relationships/image" Target="../media/image23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0.jpeg"/><Relationship Id="rId4" Type="http://schemas.openxmlformats.org/officeDocument/2006/relationships/image" Target="../media/image239.jpe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2.jpeg"/><Relationship Id="rId2" Type="http://schemas.openxmlformats.org/officeDocument/2006/relationships/image" Target="../media/image24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4.jpeg"/><Relationship Id="rId4" Type="http://schemas.openxmlformats.org/officeDocument/2006/relationships/image" Target="../media/image243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6.jpeg"/><Relationship Id="rId2" Type="http://schemas.openxmlformats.org/officeDocument/2006/relationships/image" Target="../media/image24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8.jpeg"/><Relationship Id="rId4" Type="http://schemas.openxmlformats.org/officeDocument/2006/relationships/image" Target="../media/image247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0.jpeg"/><Relationship Id="rId2" Type="http://schemas.openxmlformats.org/officeDocument/2006/relationships/image" Target="../media/image24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2.jpeg"/><Relationship Id="rId4" Type="http://schemas.openxmlformats.org/officeDocument/2006/relationships/image" Target="../media/image251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4.jpeg"/><Relationship Id="rId2" Type="http://schemas.openxmlformats.org/officeDocument/2006/relationships/image" Target="../media/image25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6.jpeg"/><Relationship Id="rId4" Type="http://schemas.openxmlformats.org/officeDocument/2006/relationships/image" Target="../media/image255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8.jpeg"/><Relationship Id="rId2" Type="http://schemas.openxmlformats.org/officeDocument/2006/relationships/image" Target="../media/image25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0.jpeg"/><Relationship Id="rId4" Type="http://schemas.openxmlformats.org/officeDocument/2006/relationships/image" Target="../media/image259.jpeg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012" y="1219200"/>
            <a:ext cx="5257800" cy="52578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DG Cooley</a:t>
            </a:r>
            <a:br>
              <a:rPr lang="en-US" dirty="0"/>
            </a:br>
            <a:r>
              <a:rPr lang="en-US" dirty="0"/>
              <a:t>Elementary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it-IT" dirty="0"/>
              <a:t>Captain «Giggles» Lawson</a:t>
            </a:r>
          </a:p>
          <a:p>
            <a:r>
              <a:rPr lang="it-IT"/>
              <a:t>April 2026</a:t>
            </a:r>
            <a:endParaRPr lang="it-IT" dirty="0"/>
          </a:p>
        </p:txBody>
      </p:sp>
      <p:pic>
        <p:nvPicPr>
          <p:cNvPr id="6" name="BigBangBoom(Combined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89613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9201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20">
            <a:extLst>
              <a:ext uri="{FF2B5EF4-FFF2-40B4-BE49-F238E27FC236}">
                <a16:creationId xmlns:a16="http://schemas.microsoft.com/office/drawing/2014/main" id="{A1503A44-B3B7-641A-3046-6B9781EC4A7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21">
            <a:extLst>
              <a:ext uri="{FF2B5EF4-FFF2-40B4-BE49-F238E27FC236}">
                <a16:creationId xmlns:a16="http://schemas.microsoft.com/office/drawing/2014/main" id="{9FE17B66-388F-CEB0-0D3D-1353615C1D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23">
            <a:extLst>
              <a:ext uri="{FF2B5EF4-FFF2-40B4-BE49-F238E27FC236}">
                <a16:creationId xmlns:a16="http://schemas.microsoft.com/office/drawing/2014/main" id="{36A56055-966E-2F77-36F0-6B1E6DEEB0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824">
            <a:extLst>
              <a:ext uri="{FF2B5EF4-FFF2-40B4-BE49-F238E27FC236}">
                <a16:creationId xmlns:a16="http://schemas.microsoft.com/office/drawing/2014/main" id="{60144D93-BEFC-B377-E52D-CB591B74B45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4462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25">
            <a:extLst>
              <a:ext uri="{FF2B5EF4-FFF2-40B4-BE49-F238E27FC236}">
                <a16:creationId xmlns:a16="http://schemas.microsoft.com/office/drawing/2014/main" id="{2462D74E-75BD-F56A-CC3B-43A2F8AB493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26">
            <a:extLst>
              <a:ext uri="{FF2B5EF4-FFF2-40B4-BE49-F238E27FC236}">
                <a16:creationId xmlns:a16="http://schemas.microsoft.com/office/drawing/2014/main" id="{EF7B821E-7046-D4C8-85BF-721DE0797D8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27">
            <a:extLst>
              <a:ext uri="{FF2B5EF4-FFF2-40B4-BE49-F238E27FC236}">
                <a16:creationId xmlns:a16="http://schemas.microsoft.com/office/drawing/2014/main" id="{7B53DCE6-7DAE-6207-6E43-82DED81050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828">
            <a:extLst>
              <a:ext uri="{FF2B5EF4-FFF2-40B4-BE49-F238E27FC236}">
                <a16:creationId xmlns:a16="http://schemas.microsoft.com/office/drawing/2014/main" id="{60CF5B8A-E6BA-1F96-175F-B9FB94ACAA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8899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29">
            <a:extLst>
              <a:ext uri="{FF2B5EF4-FFF2-40B4-BE49-F238E27FC236}">
                <a16:creationId xmlns:a16="http://schemas.microsoft.com/office/drawing/2014/main" id="{1B039FC5-D00F-463D-1737-572FEFEB2F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30">
            <a:extLst>
              <a:ext uri="{FF2B5EF4-FFF2-40B4-BE49-F238E27FC236}">
                <a16:creationId xmlns:a16="http://schemas.microsoft.com/office/drawing/2014/main" id="{F3EFF814-C1D8-DAC5-15EF-254891380D4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31">
            <a:extLst>
              <a:ext uri="{FF2B5EF4-FFF2-40B4-BE49-F238E27FC236}">
                <a16:creationId xmlns:a16="http://schemas.microsoft.com/office/drawing/2014/main" id="{4677A994-D4D2-6EA0-07D5-2FFD2A2088A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833">
            <a:extLst>
              <a:ext uri="{FF2B5EF4-FFF2-40B4-BE49-F238E27FC236}">
                <a16:creationId xmlns:a16="http://schemas.microsoft.com/office/drawing/2014/main" id="{B273C542-B93C-E21A-871D-402EA3B374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9314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34">
            <a:extLst>
              <a:ext uri="{FF2B5EF4-FFF2-40B4-BE49-F238E27FC236}">
                <a16:creationId xmlns:a16="http://schemas.microsoft.com/office/drawing/2014/main" id="{1ED253D4-4915-76ED-F3A2-E74B9813DC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35">
            <a:extLst>
              <a:ext uri="{FF2B5EF4-FFF2-40B4-BE49-F238E27FC236}">
                <a16:creationId xmlns:a16="http://schemas.microsoft.com/office/drawing/2014/main" id="{271B9386-CCFE-82BD-A012-4634D7C2F4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36">
            <a:extLst>
              <a:ext uri="{FF2B5EF4-FFF2-40B4-BE49-F238E27FC236}">
                <a16:creationId xmlns:a16="http://schemas.microsoft.com/office/drawing/2014/main" id="{F0B22239-15EF-43C0-933F-1154434BAE9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837">
            <a:extLst>
              <a:ext uri="{FF2B5EF4-FFF2-40B4-BE49-F238E27FC236}">
                <a16:creationId xmlns:a16="http://schemas.microsoft.com/office/drawing/2014/main" id="{9A9993A2-0AEF-AD01-E857-7C8F35E3BD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5288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38">
            <a:extLst>
              <a:ext uri="{FF2B5EF4-FFF2-40B4-BE49-F238E27FC236}">
                <a16:creationId xmlns:a16="http://schemas.microsoft.com/office/drawing/2014/main" id="{3337864B-C93A-F29C-3C29-0440892DDF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39">
            <a:extLst>
              <a:ext uri="{FF2B5EF4-FFF2-40B4-BE49-F238E27FC236}">
                <a16:creationId xmlns:a16="http://schemas.microsoft.com/office/drawing/2014/main" id="{39014496-560A-5756-1331-616C624EBC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40">
            <a:extLst>
              <a:ext uri="{FF2B5EF4-FFF2-40B4-BE49-F238E27FC236}">
                <a16:creationId xmlns:a16="http://schemas.microsoft.com/office/drawing/2014/main" id="{4C5DB848-4339-3DB3-9DFA-7FAFF51B576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841">
            <a:extLst>
              <a:ext uri="{FF2B5EF4-FFF2-40B4-BE49-F238E27FC236}">
                <a16:creationId xmlns:a16="http://schemas.microsoft.com/office/drawing/2014/main" id="{510F9029-671D-B2EA-ABE5-FDBCD6123A1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4047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42">
            <a:extLst>
              <a:ext uri="{FF2B5EF4-FFF2-40B4-BE49-F238E27FC236}">
                <a16:creationId xmlns:a16="http://schemas.microsoft.com/office/drawing/2014/main" id="{5FFD2DD9-B634-7B4F-B29E-1D072C276D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44">
            <a:extLst>
              <a:ext uri="{FF2B5EF4-FFF2-40B4-BE49-F238E27FC236}">
                <a16:creationId xmlns:a16="http://schemas.microsoft.com/office/drawing/2014/main" id="{530FABA7-8732-8396-9357-2E70E7F08E3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46">
            <a:extLst>
              <a:ext uri="{FF2B5EF4-FFF2-40B4-BE49-F238E27FC236}">
                <a16:creationId xmlns:a16="http://schemas.microsoft.com/office/drawing/2014/main" id="{ECB9DC3C-9A9D-547C-4B25-5918ABF6585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847">
            <a:extLst>
              <a:ext uri="{FF2B5EF4-FFF2-40B4-BE49-F238E27FC236}">
                <a16:creationId xmlns:a16="http://schemas.microsoft.com/office/drawing/2014/main" id="{05A7D932-2275-486B-41A8-6DF0136F91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5937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48">
            <a:extLst>
              <a:ext uri="{FF2B5EF4-FFF2-40B4-BE49-F238E27FC236}">
                <a16:creationId xmlns:a16="http://schemas.microsoft.com/office/drawing/2014/main" id="{7668EF69-E16A-6CF9-9AE0-2B18A25D5D8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49">
            <a:extLst>
              <a:ext uri="{FF2B5EF4-FFF2-40B4-BE49-F238E27FC236}">
                <a16:creationId xmlns:a16="http://schemas.microsoft.com/office/drawing/2014/main" id="{C96CA2B1-1C5A-342E-FEF8-0888C0DC50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50">
            <a:extLst>
              <a:ext uri="{FF2B5EF4-FFF2-40B4-BE49-F238E27FC236}">
                <a16:creationId xmlns:a16="http://schemas.microsoft.com/office/drawing/2014/main" id="{66A8D5F5-77A1-258F-2863-74DC346BAF4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851">
            <a:extLst>
              <a:ext uri="{FF2B5EF4-FFF2-40B4-BE49-F238E27FC236}">
                <a16:creationId xmlns:a16="http://schemas.microsoft.com/office/drawing/2014/main" id="{72661FDD-2EC6-AEC9-59FA-DCE192A195A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99373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52">
            <a:extLst>
              <a:ext uri="{FF2B5EF4-FFF2-40B4-BE49-F238E27FC236}">
                <a16:creationId xmlns:a16="http://schemas.microsoft.com/office/drawing/2014/main" id="{E610713B-B530-7742-599D-3361B987EA5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53">
            <a:extLst>
              <a:ext uri="{FF2B5EF4-FFF2-40B4-BE49-F238E27FC236}">
                <a16:creationId xmlns:a16="http://schemas.microsoft.com/office/drawing/2014/main" id="{D7FEE9A9-7086-A61E-A27E-4A5D2290535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54">
            <a:extLst>
              <a:ext uri="{FF2B5EF4-FFF2-40B4-BE49-F238E27FC236}">
                <a16:creationId xmlns:a16="http://schemas.microsoft.com/office/drawing/2014/main" id="{49D188E7-A9F9-2359-0199-66F63C229B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855">
            <a:extLst>
              <a:ext uri="{FF2B5EF4-FFF2-40B4-BE49-F238E27FC236}">
                <a16:creationId xmlns:a16="http://schemas.microsoft.com/office/drawing/2014/main" id="{6F77AE9B-AA2E-7368-7BB5-3C7700A9821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09360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56">
            <a:extLst>
              <a:ext uri="{FF2B5EF4-FFF2-40B4-BE49-F238E27FC236}">
                <a16:creationId xmlns:a16="http://schemas.microsoft.com/office/drawing/2014/main" id="{5BB9235E-2732-13F1-E978-8FC029FB67A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57">
            <a:extLst>
              <a:ext uri="{FF2B5EF4-FFF2-40B4-BE49-F238E27FC236}">
                <a16:creationId xmlns:a16="http://schemas.microsoft.com/office/drawing/2014/main" id="{C36DF70C-F280-F693-3180-AC94821662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58">
            <a:extLst>
              <a:ext uri="{FF2B5EF4-FFF2-40B4-BE49-F238E27FC236}">
                <a16:creationId xmlns:a16="http://schemas.microsoft.com/office/drawing/2014/main" id="{5A995B5E-EE7C-7D85-2E96-7BCC4255C5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860">
            <a:extLst>
              <a:ext uri="{FF2B5EF4-FFF2-40B4-BE49-F238E27FC236}">
                <a16:creationId xmlns:a16="http://schemas.microsoft.com/office/drawing/2014/main" id="{D03EF3B6-6DA4-A754-532C-A4DEBE1088D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44580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61">
            <a:extLst>
              <a:ext uri="{FF2B5EF4-FFF2-40B4-BE49-F238E27FC236}">
                <a16:creationId xmlns:a16="http://schemas.microsoft.com/office/drawing/2014/main" id="{CDA7482E-3362-68AF-E9C0-A58ADAAE0F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62">
            <a:extLst>
              <a:ext uri="{FF2B5EF4-FFF2-40B4-BE49-F238E27FC236}">
                <a16:creationId xmlns:a16="http://schemas.microsoft.com/office/drawing/2014/main" id="{EE497909-F269-B823-BF0F-53D2984AF11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64">
            <a:extLst>
              <a:ext uri="{FF2B5EF4-FFF2-40B4-BE49-F238E27FC236}">
                <a16:creationId xmlns:a16="http://schemas.microsoft.com/office/drawing/2014/main" id="{33457DB5-B1F6-E00E-B0BD-3463687348C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865">
            <a:extLst>
              <a:ext uri="{FF2B5EF4-FFF2-40B4-BE49-F238E27FC236}">
                <a16:creationId xmlns:a16="http://schemas.microsoft.com/office/drawing/2014/main" id="{07E42A24-93D7-40E8-6AFD-CFCABF0D3F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5862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67">
            <a:extLst>
              <a:ext uri="{FF2B5EF4-FFF2-40B4-BE49-F238E27FC236}">
                <a16:creationId xmlns:a16="http://schemas.microsoft.com/office/drawing/2014/main" id="{75EF90AC-0037-B1EB-4727-0AA1C14C939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69">
            <a:extLst>
              <a:ext uri="{FF2B5EF4-FFF2-40B4-BE49-F238E27FC236}">
                <a16:creationId xmlns:a16="http://schemas.microsoft.com/office/drawing/2014/main" id="{FBC4EA41-D626-B2F9-AB60-59774FE188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70">
            <a:extLst>
              <a:ext uri="{FF2B5EF4-FFF2-40B4-BE49-F238E27FC236}">
                <a16:creationId xmlns:a16="http://schemas.microsoft.com/office/drawing/2014/main" id="{96E6E50D-1032-155F-A222-259D8D0DD3C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871">
            <a:extLst>
              <a:ext uri="{FF2B5EF4-FFF2-40B4-BE49-F238E27FC236}">
                <a16:creationId xmlns:a16="http://schemas.microsoft.com/office/drawing/2014/main" id="{ED3CBD7B-7A61-4E10-84A9-59BB92BC144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3248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72">
            <a:extLst>
              <a:ext uri="{FF2B5EF4-FFF2-40B4-BE49-F238E27FC236}">
                <a16:creationId xmlns:a16="http://schemas.microsoft.com/office/drawing/2014/main" id="{1D157C79-CE21-8072-27F4-EDBB0519E6F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73">
            <a:extLst>
              <a:ext uri="{FF2B5EF4-FFF2-40B4-BE49-F238E27FC236}">
                <a16:creationId xmlns:a16="http://schemas.microsoft.com/office/drawing/2014/main" id="{EA41C945-27C4-FBDA-E3A2-9F03DC1098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74">
            <a:extLst>
              <a:ext uri="{FF2B5EF4-FFF2-40B4-BE49-F238E27FC236}">
                <a16:creationId xmlns:a16="http://schemas.microsoft.com/office/drawing/2014/main" id="{07214FFB-665D-5F4D-ABA3-3933F9FAFA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875">
            <a:extLst>
              <a:ext uri="{FF2B5EF4-FFF2-40B4-BE49-F238E27FC236}">
                <a16:creationId xmlns:a16="http://schemas.microsoft.com/office/drawing/2014/main" id="{801B3848-26C0-5402-5160-5BB8088546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5436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76">
            <a:extLst>
              <a:ext uri="{FF2B5EF4-FFF2-40B4-BE49-F238E27FC236}">
                <a16:creationId xmlns:a16="http://schemas.microsoft.com/office/drawing/2014/main" id="{BCB70800-D4C5-B28E-C5F3-4ECD77C0B3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77">
            <a:extLst>
              <a:ext uri="{FF2B5EF4-FFF2-40B4-BE49-F238E27FC236}">
                <a16:creationId xmlns:a16="http://schemas.microsoft.com/office/drawing/2014/main" id="{6A33E824-D5E1-3540-9645-72A9CE65A1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78">
            <a:extLst>
              <a:ext uri="{FF2B5EF4-FFF2-40B4-BE49-F238E27FC236}">
                <a16:creationId xmlns:a16="http://schemas.microsoft.com/office/drawing/2014/main" id="{B515D320-A9C7-3369-EEEB-0B031C601CB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879">
            <a:extLst>
              <a:ext uri="{FF2B5EF4-FFF2-40B4-BE49-F238E27FC236}">
                <a16:creationId xmlns:a16="http://schemas.microsoft.com/office/drawing/2014/main" id="{ABE01152-E7D1-D05E-1C1F-53A68244AD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3769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80">
            <a:extLst>
              <a:ext uri="{FF2B5EF4-FFF2-40B4-BE49-F238E27FC236}">
                <a16:creationId xmlns:a16="http://schemas.microsoft.com/office/drawing/2014/main" id="{B0D3F87F-E8EB-A77B-AD4E-AD7A41379F3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81">
            <a:extLst>
              <a:ext uri="{FF2B5EF4-FFF2-40B4-BE49-F238E27FC236}">
                <a16:creationId xmlns:a16="http://schemas.microsoft.com/office/drawing/2014/main" id="{58839817-F289-2515-A374-A3C98853249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82">
            <a:extLst>
              <a:ext uri="{FF2B5EF4-FFF2-40B4-BE49-F238E27FC236}">
                <a16:creationId xmlns:a16="http://schemas.microsoft.com/office/drawing/2014/main" id="{EDDEC26B-103B-2DBE-B626-A411383261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883">
            <a:extLst>
              <a:ext uri="{FF2B5EF4-FFF2-40B4-BE49-F238E27FC236}">
                <a16:creationId xmlns:a16="http://schemas.microsoft.com/office/drawing/2014/main" id="{D4AB3C85-B40F-2B50-24AF-B8DD4B5104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4089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84">
            <a:extLst>
              <a:ext uri="{FF2B5EF4-FFF2-40B4-BE49-F238E27FC236}">
                <a16:creationId xmlns:a16="http://schemas.microsoft.com/office/drawing/2014/main" id="{D59C08C9-FD12-966D-2A67-C5D13B6DE3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85">
            <a:extLst>
              <a:ext uri="{FF2B5EF4-FFF2-40B4-BE49-F238E27FC236}">
                <a16:creationId xmlns:a16="http://schemas.microsoft.com/office/drawing/2014/main" id="{D6B62226-C473-301F-622B-92CD1218D4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86">
            <a:extLst>
              <a:ext uri="{FF2B5EF4-FFF2-40B4-BE49-F238E27FC236}">
                <a16:creationId xmlns:a16="http://schemas.microsoft.com/office/drawing/2014/main" id="{44DD0C1A-9D75-A239-D518-EEA88173E6B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887">
            <a:extLst>
              <a:ext uri="{FF2B5EF4-FFF2-40B4-BE49-F238E27FC236}">
                <a16:creationId xmlns:a16="http://schemas.microsoft.com/office/drawing/2014/main" id="{3C342906-62B4-95C0-FE98-CD0C46083F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0184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88">
            <a:extLst>
              <a:ext uri="{FF2B5EF4-FFF2-40B4-BE49-F238E27FC236}">
                <a16:creationId xmlns:a16="http://schemas.microsoft.com/office/drawing/2014/main" id="{6B847EFB-5553-47E4-AB0E-EFB31B4B9E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90">
            <a:extLst>
              <a:ext uri="{FF2B5EF4-FFF2-40B4-BE49-F238E27FC236}">
                <a16:creationId xmlns:a16="http://schemas.microsoft.com/office/drawing/2014/main" id="{A255DE2C-0A04-6855-CEFD-7377B2A7995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92">
            <a:extLst>
              <a:ext uri="{FF2B5EF4-FFF2-40B4-BE49-F238E27FC236}">
                <a16:creationId xmlns:a16="http://schemas.microsoft.com/office/drawing/2014/main" id="{BA57A82C-C247-6240-939F-5835DD4D417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893">
            <a:extLst>
              <a:ext uri="{FF2B5EF4-FFF2-40B4-BE49-F238E27FC236}">
                <a16:creationId xmlns:a16="http://schemas.microsoft.com/office/drawing/2014/main" id="{4DE7DF47-0D24-DD48-5207-940F0ECDE1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5463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94">
            <a:extLst>
              <a:ext uri="{FF2B5EF4-FFF2-40B4-BE49-F238E27FC236}">
                <a16:creationId xmlns:a16="http://schemas.microsoft.com/office/drawing/2014/main" id="{0D007643-B048-D2C7-998A-2DA2F6900ED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96">
            <a:extLst>
              <a:ext uri="{FF2B5EF4-FFF2-40B4-BE49-F238E27FC236}">
                <a16:creationId xmlns:a16="http://schemas.microsoft.com/office/drawing/2014/main" id="{EA1B7D51-B8B3-031C-7414-BBDD857B079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97">
            <a:extLst>
              <a:ext uri="{FF2B5EF4-FFF2-40B4-BE49-F238E27FC236}">
                <a16:creationId xmlns:a16="http://schemas.microsoft.com/office/drawing/2014/main" id="{927FAE60-15BD-836E-84FE-CF0F5E0D204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900">
            <a:extLst>
              <a:ext uri="{FF2B5EF4-FFF2-40B4-BE49-F238E27FC236}">
                <a16:creationId xmlns:a16="http://schemas.microsoft.com/office/drawing/2014/main" id="{8D8E385F-9257-7DD7-B82C-A10ADA29497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2118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902">
            <a:extLst>
              <a:ext uri="{FF2B5EF4-FFF2-40B4-BE49-F238E27FC236}">
                <a16:creationId xmlns:a16="http://schemas.microsoft.com/office/drawing/2014/main" id="{FC2C823D-342F-1037-331C-1E559E694A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904">
            <a:extLst>
              <a:ext uri="{FF2B5EF4-FFF2-40B4-BE49-F238E27FC236}">
                <a16:creationId xmlns:a16="http://schemas.microsoft.com/office/drawing/2014/main" id="{EF32F09C-B2BF-42C7-F792-B51E5843670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906">
            <a:extLst>
              <a:ext uri="{FF2B5EF4-FFF2-40B4-BE49-F238E27FC236}">
                <a16:creationId xmlns:a16="http://schemas.microsoft.com/office/drawing/2014/main" id="{08885D9F-11EF-F855-9849-B0098EAE740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909">
            <a:extLst>
              <a:ext uri="{FF2B5EF4-FFF2-40B4-BE49-F238E27FC236}">
                <a16:creationId xmlns:a16="http://schemas.microsoft.com/office/drawing/2014/main" id="{5E279814-C94B-2146-771F-ECB913D5AF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7590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910">
            <a:extLst>
              <a:ext uri="{FF2B5EF4-FFF2-40B4-BE49-F238E27FC236}">
                <a16:creationId xmlns:a16="http://schemas.microsoft.com/office/drawing/2014/main" id="{D261B877-A7BC-F959-A5C5-C926548C20B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912">
            <a:extLst>
              <a:ext uri="{FF2B5EF4-FFF2-40B4-BE49-F238E27FC236}">
                <a16:creationId xmlns:a16="http://schemas.microsoft.com/office/drawing/2014/main" id="{6A160B1A-21C5-F5BA-477A-2AE17FB829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915">
            <a:extLst>
              <a:ext uri="{FF2B5EF4-FFF2-40B4-BE49-F238E27FC236}">
                <a16:creationId xmlns:a16="http://schemas.microsoft.com/office/drawing/2014/main" id="{9ECC43D5-525A-0022-7EC2-51D438AB7A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919">
            <a:extLst>
              <a:ext uri="{FF2B5EF4-FFF2-40B4-BE49-F238E27FC236}">
                <a16:creationId xmlns:a16="http://schemas.microsoft.com/office/drawing/2014/main" id="{C7B8A12E-267D-225E-09A1-1AEB17231E8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5695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922">
            <a:extLst>
              <a:ext uri="{FF2B5EF4-FFF2-40B4-BE49-F238E27FC236}">
                <a16:creationId xmlns:a16="http://schemas.microsoft.com/office/drawing/2014/main" id="{49F7E5D4-AD23-77FD-34AE-9754FE6568A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923">
            <a:extLst>
              <a:ext uri="{FF2B5EF4-FFF2-40B4-BE49-F238E27FC236}">
                <a16:creationId xmlns:a16="http://schemas.microsoft.com/office/drawing/2014/main" id="{0A9426F6-1D3C-CE24-2077-5C6DAB7CFF4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924">
            <a:extLst>
              <a:ext uri="{FF2B5EF4-FFF2-40B4-BE49-F238E27FC236}">
                <a16:creationId xmlns:a16="http://schemas.microsoft.com/office/drawing/2014/main" id="{8FF1B334-EFAD-78E2-F778-CC7D1AA094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1845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1486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925">
            <a:extLst>
              <a:ext uri="{FF2B5EF4-FFF2-40B4-BE49-F238E27FC236}">
                <a16:creationId xmlns:a16="http://schemas.microsoft.com/office/drawing/2014/main" id="{F167963A-6358-49D4-B37F-041084A90B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926">
            <a:extLst>
              <a:ext uri="{FF2B5EF4-FFF2-40B4-BE49-F238E27FC236}">
                <a16:creationId xmlns:a16="http://schemas.microsoft.com/office/drawing/2014/main" id="{07FBC230-3FB2-8B0E-FF5B-BAEE6664E2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927">
            <a:extLst>
              <a:ext uri="{FF2B5EF4-FFF2-40B4-BE49-F238E27FC236}">
                <a16:creationId xmlns:a16="http://schemas.microsoft.com/office/drawing/2014/main" id="{369FB1F1-A26E-A5CC-3F02-E041257D54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928">
            <a:extLst>
              <a:ext uri="{FF2B5EF4-FFF2-40B4-BE49-F238E27FC236}">
                <a16:creationId xmlns:a16="http://schemas.microsoft.com/office/drawing/2014/main" id="{9B555542-CA4D-1280-C254-F98B8FED1DB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0704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930">
            <a:extLst>
              <a:ext uri="{FF2B5EF4-FFF2-40B4-BE49-F238E27FC236}">
                <a16:creationId xmlns:a16="http://schemas.microsoft.com/office/drawing/2014/main" id="{15632276-01EB-FAF9-6F31-BC0A4A65E1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931">
            <a:extLst>
              <a:ext uri="{FF2B5EF4-FFF2-40B4-BE49-F238E27FC236}">
                <a16:creationId xmlns:a16="http://schemas.microsoft.com/office/drawing/2014/main" id="{F6941138-6BDC-7A55-E313-4D4F4E19261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932">
            <a:extLst>
              <a:ext uri="{FF2B5EF4-FFF2-40B4-BE49-F238E27FC236}">
                <a16:creationId xmlns:a16="http://schemas.microsoft.com/office/drawing/2014/main" id="{2AA988DA-B75E-3D39-154A-7766CE6A86A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933">
            <a:extLst>
              <a:ext uri="{FF2B5EF4-FFF2-40B4-BE49-F238E27FC236}">
                <a16:creationId xmlns:a16="http://schemas.microsoft.com/office/drawing/2014/main" id="{AB83CC6E-051A-A2A6-5C31-C5DFDC499B4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14483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934">
            <a:extLst>
              <a:ext uri="{FF2B5EF4-FFF2-40B4-BE49-F238E27FC236}">
                <a16:creationId xmlns:a16="http://schemas.microsoft.com/office/drawing/2014/main" id="{F73AC252-FA8D-88AA-C010-7A2796E45C9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935">
            <a:extLst>
              <a:ext uri="{FF2B5EF4-FFF2-40B4-BE49-F238E27FC236}">
                <a16:creationId xmlns:a16="http://schemas.microsoft.com/office/drawing/2014/main" id="{8AC18AAE-439B-B92F-E9E0-51540C17F3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936">
            <a:extLst>
              <a:ext uri="{FF2B5EF4-FFF2-40B4-BE49-F238E27FC236}">
                <a16:creationId xmlns:a16="http://schemas.microsoft.com/office/drawing/2014/main" id="{18502B50-C9B0-2F58-DA08-53109E6E7C6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937">
            <a:extLst>
              <a:ext uri="{FF2B5EF4-FFF2-40B4-BE49-F238E27FC236}">
                <a16:creationId xmlns:a16="http://schemas.microsoft.com/office/drawing/2014/main" id="{2E97803A-5922-9681-033E-02597977CE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1656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938">
            <a:extLst>
              <a:ext uri="{FF2B5EF4-FFF2-40B4-BE49-F238E27FC236}">
                <a16:creationId xmlns:a16="http://schemas.microsoft.com/office/drawing/2014/main" id="{430ACB12-26EC-DAF1-9A9A-4196401CD6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939">
            <a:extLst>
              <a:ext uri="{FF2B5EF4-FFF2-40B4-BE49-F238E27FC236}">
                <a16:creationId xmlns:a16="http://schemas.microsoft.com/office/drawing/2014/main" id="{294B76C9-90C2-B4C7-0632-056414161A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940">
            <a:extLst>
              <a:ext uri="{FF2B5EF4-FFF2-40B4-BE49-F238E27FC236}">
                <a16:creationId xmlns:a16="http://schemas.microsoft.com/office/drawing/2014/main" id="{2F0A35B3-5CE3-1230-D0A3-EE493567711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941">
            <a:extLst>
              <a:ext uri="{FF2B5EF4-FFF2-40B4-BE49-F238E27FC236}">
                <a16:creationId xmlns:a16="http://schemas.microsoft.com/office/drawing/2014/main" id="{C1D23C87-3B3C-93AB-5974-BF431B9C89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4587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942">
            <a:extLst>
              <a:ext uri="{FF2B5EF4-FFF2-40B4-BE49-F238E27FC236}">
                <a16:creationId xmlns:a16="http://schemas.microsoft.com/office/drawing/2014/main" id="{47EB21CA-F7C8-7634-7BD2-EABB876646A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944">
            <a:extLst>
              <a:ext uri="{FF2B5EF4-FFF2-40B4-BE49-F238E27FC236}">
                <a16:creationId xmlns:a16="http://schemas.microsoft.com/office/drawing/2014/main" id="{B5AF34F9-A314-AD7A-6211-8E50FB91B7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945">
            <a:extLst>
              <a:ext uri="{FF2B5EF4-FFF2-40B4-BE49-F238E27FC236}">
                <a16:creationId xmlns:a16="http://schemas.microsoft.com/office/drawing/2014/main" id="{4F6BFCAE-D91A-7601-7583-9FD17646624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946">
            <a:extLst>
              <a:ext uri="{FF2B5EF4-FFF2-40B4-BE49-F238E27FC236}">
                <a16:creationId xmlns:a16="http://schemas.microsoft.com/office/drawing/2014/main" id="{68B3ABE2-651A-50EE-1353-0B376D4597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8277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948">
            <a:extLst>
              <a:ext uri="{FF2B5EF4-FFF2-40B4-BE49-F238E27FC236}">
                <a16:creationId xmlns:a16="http://schemas.microsoft.com/office/drawing/2014/main" id="{30E751D6-617B-0F05-0799-B612AA867B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949">
            <a:extLst>
              <a:ext uri="{FF2B5EF4-FFF2-40B4-BE49-F238E27FC236}">
                <a16:creationId xmlns:a16="http://schemas.microsoft.com/office/drawing/2014/main" id="{0371A4F9-A708-9981-8CC8-13ADB3F3DE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950">
            <a:extLst>
              <a:ext uri="{FF2B5EF4-FFF2-40B4-BE49-F238E27FC236}">
                <a16:creationId xmlns:a16="http://schemas.microsoft.com/office/drawing/2014/main" id="{0541CAB7-FF28-AB0A-9DB4-7B703D8FFD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952">
            <a:extLst>
              <a:ext uri="{FF2B5EF4-FFF2-40B4-BE49-F238E27FC236}">
                <a16:creationId xmlns:a16="http://schemas.microsoft.com/office/drawing/2014/main" id="{88645D86-B19C-D058-7170-F946F4F41A6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5908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954">
            <a:extLst>
              <a:ext uri="{FF2B5EF4-FFF2-40B4-BE49-F238E27FC236}">
                <a16:creationId xmlns:a16="http://schemas.microsoft.com/office/drawing/2014/main" id="{D1105C34-C11B-FDB8-6F34-C29C291918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955">
            <a:extLst>
              <a:ext uri="{FF2B5EF4-FFF2-40B4-BE49-F238E27FC236}">
                <a16:creationId xmlns:a16="http://schemas.microsoft.com/office/drawing/2014/main" id="{57A659DB-45EA-465B-E322-9089BDB2CF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956">
            <a:extLst>
              <a:ext uri="{FF2B5EF4-FFF2-40B4-BE49-F238E27FC236}">
                <a16:creationId xmlns:a16="http://schemas.microsoft.com/office/drawing/2014/main" id="{2B6E914F-39E3-BF7B-4419-D0E188CC5A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957">
            <a:extLst>
              <a:ext uri="{FF2B5EF4-FFF2-40B4-BE49-F238E27FC236}">
                <a16:creationId xmlns:a16="http://schemas.microsoft.com/office/drawing/2014/main" id="{012D82B2-9BDC-D0F0-30AC-1D4D62618F3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7354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960">
            <a:extLst>
              <a:ext uri="{FF2B5EF4-FFF2-40B4-BE49-F238E27FC236}">
                <a16:creationId xmlns:a16="http://schemas.microsoft.com/office/drawing/2014/main" id="{67129A61-4C36-27C8-EB54-F02F13E514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961">
            <a:extLst>
              <a:ext uri="{FF2B5EF4-FFF2-40B4-BE49-F238E27FC236}">
                <a16:creationId xmlns:a16="http://schemas.microsoft.com/office/drawing/2014/main" id="{FD6F3B4B-EF3C-4C17-2BFB-EF188D9C11C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962">
            <a:extLst>
              <a:ext uri="{FF2B5EF4-FFF2-40B4-BE49-F238E27FC236}">
                <a16:creationId xmlns:a16="http://schemas.microsoft.com/office/drawing/2014/main" id="{A78A0641-B5DB-CE85-DF07-D191BBD591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963">
            <a:extLst>
              <a:ext uri="{FF2B5EF4-FFF2-40B4-BE49-F238E27FC236}">
                <a16:creationId xmlns:a16="http://schemas.microsoft.com/office/drawing/2014/main" id="{2FC80721-E904-4F41-0587-4A036723D55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3090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965">
            <a:extLst>
              <a:ext uri="{FF2B5EF4-FFF2-40B4-BE49-F238E27FC236}">
                <a16:creationId xmlns:a16="http://schemas.microsoft.com/office/drawing/2014/main" id="{16A25D37-E99B-62C9-0DD7-1FC3305FF1E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966">
            <a:extLst>
              <a:ext uri="{FF2B5EF4-FFF2-40B4-BE49-F238E27FC236}">
                <a16:creationId xmlns:a16="http://schemas.microsoft.com/office/drawing/2014/main" id="{F60ED06C-3ED1-F042-4E02-43825D30958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967">
            <a:extLst>
              <a:ext uri="{FF2B5EF4-FFF2-40B4-BE49-F238E27FC236}">
                <a16:creationId xmlns:a16="http://schemas.microsoft.com/office/drawing/2014/main" id="{2298A889-4532-DFD9-F52A-169D693A97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968">
            <a:extLst>
              <a:ext uri="{FF2B5EF4-FFF2-40B4-BE49-F238E27FC236}">
                <a16:creationId xmlns:a16="http://schemas.microsoft.com/office/drawing/2014/main" id="{801F5CA5-5A44-02FD-488C-55818FCEAD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6001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969">
            <a:extLst>
              <a:ext uri="{FF2B5EF4-FFF2-40B4-BE49-F238E27FC236}">
                <a16:creationId xmlns:a16="http://schemas.microsoft.com/office/drawing/2014/main" id="{5A1E83B4-A59D-4047-68FC-B6EBA115751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970">
            <a:extLst>
              <a:ext uri="{FF2B5EF4-FFF2-40B4-BE49-F238E27FC236}">
                <a16:creationId xmlns:a16="http://schemas.microsoft.com/office/drawing/2014/main" id="{37043A1B-DD4B-3647-E2A4-8CEA4B7BB5C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971">
            <a:extLst>
              <a:ext uri="{FF2B5EF4-FFF2-40B4-BE49-F238E27FC236}">
                <a16:creationId xmlns:a16="http://schemas.microsoft.com/office/drawing/2014/main" id="{20749008-7AF9-7703-E421-CC4865F601E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972">
            <a:extLst>
              <a:ext uri="{FF2B5EF4-FFF2-40B4-BE49-F238E27FC236}">
                <a16:creationId xmlns:a16="http://schemas.microsoft.com/office/drawing/2014/main" id="{40EFB367-CF55-CD7B-1F2A-E4A6714716A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3124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973">
            <a:extLst>
              <a:ext uri="{FF2B5EF4-FFF2-40B4-BE49-F238E27FC236}">
                <a16:creationId xmlns:a16="http://schemas.microsoft.com/office/drawing/2014/main" id="{E0C2C4B5-7FB9-7CDE-CEF5-BC9C394641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974">
            <a:extLst>
              <a:ext uri="{FF2B5EF4-FFF2-40B4-BE49-F238E27FC236}">
                <a16:creationId xmlns:a16="http://schemas.microsoft.com/office/drawing/2014/main" id="{C7CCEA16-49AD-CE97-C35E-2669AAD3F52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975">
            <a:extLst>
              <a:ext uri="{FF2B5EF4-FFF2-40B4-BE49-F238E27FC236}">
                <a16:creationId xmlns:a16="http://schemas.microsoft.com/office/drawing/2014/main" id="{74D40A2A-9FDC-947A-5DC5-1CF7B8102C2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976">
            <a:extLst>
              <a:ext uri="{FF2B5EF4-FFF2-40B4-BE49-F238E27FC236}">
                <a16:creationId xmlns:a16="http://schemas.microsoft.com/office/drawing/2014/main" id="{E2D0886F-73A8-FFB0-D5DF-58B7B3348D8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7723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977">
            <a:extLst>
              <a:ext uri="{FF2B5EF4-FFF2-40B4-BE49-F238E27FC236}">
                <a16:creationId xmlns:a16="http://schemas.microsoft.com/office/drawing/2014/main" id="{81D07889-5DE2-4C87-FCB1-AE01E570BF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978">
            <a:extLst>
              <a:ext uri="{FF2B5EF4-FFF2-40B4-BE49-F238E27FC236}">
                <a16:creationId xmlns:a16="http://schemas.microsoft.com/office/drawing/2014/main" id="{CC1809E7-3B87-2F5A-45CF-7502943DB2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979">
            <a:extLst>
              <a:ext uri="{FF2B5EF4-FFF2-40B4-BE49-F238E27FC236}">
                <a16:creationId xmlns:a16="http://schemas.microsoft.com/office/drawing/2014/main" id="{7F8C7D41-7816-8109-60DD-7374FCEE9B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980">
            <a:extLst>
              <a:ext uri="{FF2B5EF4-FFF2-40B4-BE49-F238E27FC236}">
                <a16:creationId xmlns:a16="http://schemas.microsoft.com/office/drawing/2014/main" id="{518F0EE4-C07D-5683-995D-45D87B594A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8245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982">
            <a:extLst>
              <a:ext uri="{FF2B5EF4-FFF2-40B4-BE49-F238E27FC236}">
                <a16:creationId xmlns:a16="http://schemas.microsoft.com/office/drawing/2014/main" id="{827BEB5D-9F0F-595D-C36A-9D43DA7BF9D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984">
            <a:extLst>
              <a:ext uri="{FF2B5EF4-FFF2-40B4-BE49-F238E27FC236}">
                <a16:creationId xmlns:a16="http://schemas.microsoft.com/office/drawing/2014/main" id="{77ECA453-3072-861F-E772-EFD53F2679C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985">
            <a:extLst>
              <a:ext uri="{FF2B5EF4-FFF2-40B4-BE49-F238E27FC236}">
                <a16:creationId xmlns:a16="http://schemas.microsoft.com/office/drawing/2014/main" id="{4001DD9D-E210-1339-5118-B824A2AC20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986">
            <a:extLst>
              <a:ext uri="{FF2B5EF4-FFF2-40B4-BE49-F238E27FC236}">
                <a16:creationId xmlns:a16="http://schemas.microsoft.com/office/drawing/2014/main" id="{DEAE181A-4168-8E01-8FDE-74F85FC8E1C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9435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987">
            <a:extLst>
              <a:ext uri="{FF2B5EF4-FFF2-40B4-BE49-F238E27FC236}">
                <a16:creationId xmlns:a16="http://schemas.microsoft.com/office/drawing/2014/main" id="{740C4434-DB6A-904C-51A2-FB4B2D731C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988">
            <a:extLst>
              <a:ext uri="{FF2B5EF4-FFF2-40B4-BE49-F238E27FC236}">
                <a16:creationId xmlns:a16="http://schemas.microsoft.com/office/drawing/2014/main" id="{F2298859-A8FA-F502-D79F-2DD3E503B68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989">
            <a:extLst>
              <a:ext uri="{FF2B5EF4-FFF2-40B4-BE49-F238E27FC236}">
                <a16:creationId xmlns:a16="http://schemas.microsoft.com/office/drawing/2014/main" id="{8AE8AD05-BB97-85CC-A24F-8F5DC5DBD33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990">
            <a:extLst>
              <a:ext uri="{FF2B5EF4-FFF2-40B4-BE49-F238E27FC236}">
                <a16:creationId xmlns:a16="http://schemas.microsoft.com/office/drawing/2014/main" id="{578282E1-B8FE-83E0-4FEB-5FF2126E25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5036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991">
            <a:extLst>
              <a:ext uri="{FF2B5EF4-FFF2-40B4-BE49-F238E27FC236}">
                <a16:creationId xmlns:a16="http://schemas.microsoft.com/office/drawing/2014/main" id="{FD41CD5C-62AD-92F1-C6AA-32A9D9DC03C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992">
            <a:extLst>
              <a:ext uri="{FF2B5EF4-FFF2-40B4-BE49-F238E27FC236}">
                <a16:creationId xmlns:a16="http://schemas.microsoft.com/office/drawing/2014/main" id="{BBF4E557-E577-9281-987A-63CFD258E06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993">
            <a:extLst>
              <a:ext uri="{FF2B5EF4-FFF2-40B4-BE49-F238E27FC236}">
                <a16:creationId xmlns:a16="http://schemas.microsoft.com/office/drawing/2014/main" id="{78C90570-E87B-B8B5-709E-730B86AC9E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994">
            <a:extLst>
              <a:ext uri="{FF2B5EF4-FFF2-40B4-BE49-F238E27FC236}">
                <a16:creationId xmlns:a16="http://schemas.microsoft.com/office/drawing/2014/main" id="{2829F02B-BCE0-78CA-AD9E-5EF14FF9859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51504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995">
            <a:extLst>
              <a:ext uri="{FF2B5EF4-FFF2-40B4-BE49-F238E27FC236}">
                <a16:creationId xmlns:a16="http://schemas.microsoft.com/office/drawing/2014/main" id="{39B53F60-7389-D643-C7D6-E48284EF353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996">
            <a:extLst>
              <a:ext uri="{FF2B5EF4-FFF2-40B4-BE49-F238E27FC236}">
                <a16:creationId xmlns:a16="http://schemas.microsoft.com/office/drawing/2014/main" id="{5C9F4C39-1254-4349-D82F-C389D44980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997">
            <a:extLst>
              <a:ext uri="{FF2B5EF4-FFF2-40B4-BE49-F238E27FC236}">
                <a16:creationId xmlns:a16="http://schemas.microsoft.com/office/drawing/2014/main" id="{6680F116-46DC-4CFD-57B4-EE91D7BFA59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998">
            <a:extLst>
              <a:ext uri="{FF2B5EF4-FFF2-40B4-BE49-F238E27FC236}">
                <a16:creationId xmlns:a16="http://schemas.microsoft.com/office/drawing/2014/main" id="{97B5170F-A7F7-9004-4A73-987E8DEDC2C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4809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999">
            <a:extLst>
              <a:ext uri="{FF2B5EF4-FFF2-40B4-BE49-F238E27FC236}">
                <a16:creationId xmlns:a16="http://schemas.microsoft.com/office/drawing/2014/main" id="{D6D11964-6C1C-DC94-B73F-CEAB8EC177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000">
            <a:extLst>
              <a:ext uri="{FF2B5EF4-FFF2-40B4-BE49-F238E27FC236}">
                <a16:creationId xmlns:a16="http://schemas.microsoft.com/office/drawing/2014/main" id="{DCFF141E-3240-BC8B-3C84-0645B62D87A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001">
            <a:extLst>
              <a:ext uri="{FF2B5EF4-FFF2-40B4-BE49-F238E27FC236}">
                <a16:creationId xmlns:a16="http://schemas.microsoft.com/office/drawing/2014/main" id="{FD4DE296-35A5-37FE-9321-93BAF8650E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003">
            <a:extLst>
              <a:ext uri="{FF2B5EF4-FFF2-40B4-BE49-F238E27FC236}">
                <a16:creationId xmlns:a16="http://schemas.microsoft.com/office/drawing/2014/main" id="{F879D669-CF35-1193-E399-07F8E40EE59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6568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004">
            <a:extLst>
              <a:ext uri="{FF2B5EF4-FFF2-40B4-BE49-F238E27FC236}">
                <a16:creationId xmlns:a16="http://schemas.microsoft.com/office/drawing/2014/main" id="{E215D998-9CC6-1F5E-3B49-FC738F4FBE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006">
            <a:extLst>
              <a:ext uri="{FF2B5EF4-FFF2-40B4-BE49-F238E27FC236}">
                <a16:creationId xmlns:a16="http://schemas.microsoft.com/office/drawing/2014/main" id="{34438F54-00F9-F937-C848-2B705C134DC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007">
            <a:extLst>
              <a:ext uri="{FF2B5EF4-FFF2-40B4-BE49-F238E27FC236}">
                <a16:creationId xmlns:a16="http://schemas.microsoft.com/office/drawing/2014/main" id="{36C58922-0F12-3BDF-A3C5-4732A6E4B14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008">
            <a:extLst>
              <a:ext uri="{FF2B5EF4-FFF2-40B4-BE49-F238E27FC236}">
                <a16:creationId xmlns:a16="http://schemas.microsoft.com/office/drawing/2014/main" id="{BC17016E-B8B5-9F87-D0C7-824CB8ACFF7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03597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009">
            <a:extLst>
              <a:ext uri="{FF2B5EF4-FFF2-40B4-BE49-F238E27FC236}">
                <a16:creationId xmlns:a16="http://schemas.microsoft.com/office/drawing/2014/main" id="{63F1E8F5-1527-80C8-2CFE-E99996B47B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011">
            <a:extLst>
              <a:ext uri="{FF2B5EF4-FFF2-40B4-BE49-F238E27FC236}">
                <a16:creationId xmlns:a16="http://schemas.microsoft.com/office/drawing/2014/main" id="{B0A40511-B6B3-F4A3-93E7-199AEC25158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012">
            <a:extLst>
              <a:ext uri="{FF2B5EF4-FFF2-40B4-BE49-F238E27FC236}">
                <a16:creationId xmlns:a16="http://schemas.microsoft.com/office/drawing/2014/main" id="{57699546-EB5E-1333-3278-FB03320DEEE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014">
            <a:extLst>
              <a:ext uri="{FF2B5EF4-FFF2-40B4-BE49-F238E27FC236}">
                <a16:creationId xmlns:a16="http://schemas.microsoft.com/office/drawing/2014/main" id="{C45CB371-5AE6-C0AF-B5ED-5B1222E545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2409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018">
            <a:extLst>
              <a:ext uri="{FF2B5EF4-FFF2-40B4-BE49-F238E27FC236}">
                <a16:creationId xmlns:a16="http://schemas.microsoft.com/office/drawing/2014/main" id="{9267B0BB-B67B-F758-D088-35B07E7EB4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020">
            <a:extLst>
              <a:ext uri="{FF2B5EF4-FFF2-40B4-BE49-F238E27FC236}">
                <a16:creationId xmlns:a16="http://schemas.microsoft.com/office/drawing/2014/main" id="{E7A44B81-C9E7-3CE4-B3A8-82919E7267E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021">
            <a:extLst>
              <a:ext uri="{FF2B5EF4-FFF2-40B4-BE49-F238E27FC236}">
                <a16:creationId xmlns:a16="http://schemas.microsoft.com/office/drawing/2014/main" id="{64280618-D7C8-1527-D6A1-006F6534130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022">
            <a:extLst>
              <a:ext uri="{FF2B5EF4-FFF2-40B4-BE49-F238E27FC236}">
                <a16:creationId xmlns:a16="http://schemas.microsoft.com/office/drawing/2014/main" id="{D2123A43-0A49-B688-FAFD-B5FFBFF750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5611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023">
            <a:extLst>
              <a:ext uri="{FF2B5EF4-FFF2-40B4-BE49-F238E27FC236}">
                <a16:creationId xmlns:a16="http://schemas.microsoft.com/office/drawing/2014/main" id="{55B9AE8B-3932-1E5D-2F84-6010D4D459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024">
            <a:extLst>
              <a:ext uri="{FF2B5EF4-FFF2-40B4-BE49-F238E27FC236}">
                <a16:creationId xmlns:a16="http://schemas.microsoft.com/office/drawing/2014/main" id="{5CB41E8C-7FC1-9AF3-FF03-5D80BA7946A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025">
            <a:extLst>
              <a:ext uri="{FF2B5EF4-FFF2-40B4-BE49-F238E27FC236}">
                <a16:creationId xmlns:a16="http://schemas.microsoft.com/office/drawing/2014/main" id="{822A49CB-5B4E-88FB-DBCB-600D527DDCE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026">
            <a:extLst>
              <a:ext uri="{FF2B5EF4-FFF2-40B4-BE49-F238E27FC236}">
                <a16:creationId xmlns:a16="http://schemas.microsoft.com/office/drawing/2014/main" id="{D81A1DA1-BD7D-BD6C-BE87-CCF7F869B4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2250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028">
            <a:extLst>
              <a:ext uri="{FF2B5EF4-FFF2-40B4-BE49-F238E27FC236}">
                <a16:creationId xmlns:a16="http://schemas.microsoft.com/office/drawing/2014/main" id="{4ED84F90-60D9-895D-14F6-762B3890549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031">
            <a:extLst>
              <a:ext uri="{FF2B5EF4-FFF2-40B4-BE49-F238E27FC236}">
                <a16:creationId xmlns:a16="http://schemas.microsoft.com/office/drawing/2014/main" id="{3698A5A4-A21C-25EA-944D-557FACD3854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032">
            <a:extLst>
              <a:ext uri="{FF2B5EF4-FFF2-40B4-BE49-F238E27FC236}">
                <a16:creationId xmlns:a16="http://schemas.microsoft.com/office/drawing/2014/main" id="{9124E528-344E-EED2-6989-CB0EAECBB2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033">
            <a:extLst>
              <a:ext uri="{FF2B5EF4-FFF2-40B4-BE49-F238E27FC236}">
                <a16:creationId xmlns:a16="http://schemas.microsoft.com/office/drawing/2014/main" id="{4A2DCBF4-95F9-7C5A-CE0D-BE284EF1C02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6254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034">
            <a:extLst>
              <a:ext uri="{FF2B5EF4-FFF2-40B4-BE49-F238E27FC236}">
                <a16:creationId xmlns:a16="http://schemas.microsoft.com/office/drawing/2014/main" id="{455C294A-5715-C4AE-6528-99AC70171A7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742334" cy="3161556"/>
          </a:xfrm>
          <a:prstGeom prst="rect">
            <a:avLst/>
          </a:prstGeom>
        </p:spPr>
      </p:pic>
      <p:pic>
        <p:nvPicPr>
          <p:cNvPr id="5" name="Picture 4" descr="IMG_8035">
            <a:extLst>
              <a:ext uri="{FF2B5EF4-FFF2-40B4-BE49-F238E27FC236}">
                <a16:creationId xmlns:a16="http://schemas.microsoft.com/office/drawing/2014/main" id="{7E9168AD-DD90-33F9-5E08-92819A36DC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012" y="3149600"/>
            <a:ext cx="4818534" cy="3212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3528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037">
            <a:extLst>
              <a:ext uri="{FF2B5EF4-FFF2-40B4-BE49-F238E27FC236}">
                <a16:creationId xmlns:a16="http://schemas.microsoft.com/office/drawing/2014/main" id="{ED580993-BBDA-272A-B83C-D0F11ECABA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040">
            <a:extLst>
              <a:ext uri="{FF2B5EF4-FFF2-40B4-BE49-F238E27FC236}">
                <a16:creationId xmlns:a16="http://schemas.microsoft.com/office/drawing/2014/main" id="{8386FA75-4F42-C565-EA1C-4F0AC5701DA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041">
            <a:extLst>
              <a:ext uri="{FF2B5EF4-FFF2-40B4-BE49-F238E27FC236}">
                <a16:creationId xmlns:a16="http://schemas.microsoft.com/office/drawing/2014/main" id="{996CAFB7-1BBE-E418-8329-6EF2F396237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042">
            <a:extLst>
              <a:ext uri="{FF2B5EF4-FFF2-40B4-BE49-F238E27FC236}">
                <a16:creationId xmlns:a16="http://schemas.microsoft.com/office/drawing/2014/main" id="{2DB9A3CE-AAE3-2923-0F99-3D34EAABD2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9644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043">
            <a:extLst>
              <a:ext uri="{FF2B5EF4-FFF2-40B4-BE49-F238E27FC236}">
                <a16:creationId xmlns:a16="http://schemas.microsoft.com/office/drawing/2014/main" id="{FDAFC218-0E73-74FC-936F-FBEF9CA77C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044">
            <a:extLst>
              <a:ext uri="{FF2B5EF4-FFF2-40B4-BE49-F238E27FC236}">
                <a16:creationId xmlns:a16="http://schemas.microsoft.com/office/drawing/2014/main" id="{A0BBFABB-7BAE-9289-C5F1-C6D42694AE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045">
            <a:extLst>
              <a:ext uri="{FF2B5EF4-FFF2-40B4-BE49-F238E27FC236}">
                <a16:creationId xmlns:a16="http://schemas.microsoft.com/office/drawing/2014/main" id="{2A17F5C8-8D52-7152-4387-123501C092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046">
            <a:extLst>
              <a:ext uri="{FF2B5EF4-FFF2-40B4-BE49-F238E27FC236}">
                <a16:creationId xmlns:a16="http://schemas.microsoft.com/office/drawing/2014/main" id="{FD808A4B-2479-D2A2-97E8-7418D43F69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5337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047">
            <a:extLst>
              <a:ext uri="{FF2B5EF4-FFF2-40B4-BE49-F238E27FC236}">
                <a16:creationId xmlns:a16="http://schemas.microsoft.com/office/drawing/2014/main" id="{282C7EDF-2C09-9061-91CB-39870EAECD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048">
            <a:extLst>
              <a:ext uri="{FF2B5EF4-FFF2-40B4-BE49-F238E27FC236}">
                <a16:creationId xmlns:a16="http://schemas.microsoft.com/office/drawing/2014/main" id="{5AB56414-7604-DBA0-D449-810E34E60DB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049">
            <a:extLst>
              <a:ext uri="{FF2B5EF4-FFF2-40B4-BE49-F238E27FC236}">
                <a16:creationId xmlns:a16="http://schemas.microsoft.com/office/drawing/2014/main" id="{9DD6578C-A4FC-B985-DF30-92C93B8F1BA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052">
            <a:extLst>
              <a:ext uri="{FF2B5EF4-FFF2-40B4-BE49-F238E27FC236}">
                <a16:creationId xmlns:a16="http://schemas.microsoft.com/office/drawing/2014/main" id="{69F9DAF7-7605-F092-1329-23C87A2FC1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4967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053">
            <a:extLst>
              <a:ext uri="{FF2B5EF4-FFF2-40B4-BE49-F238E27FC236}">
                <a16:creationId xmlns:a16="http://schemas.microsoft.com/office/drawing/2014/main" id="{9BC6BD15-5FDB-F3B0-0ADA-900EB8D55DE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054">
            <a:extLst>
              <a:ext uri="{FF2B5EF4-FFF2-40B4-BE49-F238E27FC236}">
                <a16:creationId xmlns:a16="http://schemas.microsoft.com/office/drawing/2014/main" id="{5622D0AA-C163-7C9D-8FBE-8B00F633EB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055">
            <a:extLst>
              <a:ext uri="{FF2B5EF4-FFF2-40B4-BE49-F238E27FC236}">
                <a16:creationId xmlns:a16="http://schemas.microsoft.com/office/drawing/2014/main" id="{268BE338-7F74-AB86-DCF1-E5F32D5987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056">
            <a:extLst>
              <a:ext uri="{FF2B5EF4-FFF2-40B4-BE49-F238E27FC236}">
                <a16:creationId xmlns:a16="http://schemas.microsoft.com/office/drawing/2014/main" id="{B1FE60C6-8D0A-AC71-2700-50AF8BEC0E3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0913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057">
            <a:extLst>
              <a:ext uri="{FF2B5EF4-FFF2-40B4-BE49-F238E27FC236}">
                <a16:creationId xmlns:a16="http://schemas.microsoft.com/office/drawing/2014/main" id="{AF4BBB04-0F1B-B599-8EFF-2DF8A96639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058">
            <a:extLst>
              <a:ext uri="{FF2B5EF4-FFF2-40B4-BE49-F238E27FC236}">
                <a16:creationId xmlns:a16="http://schemas.microsoft.com/office/drawing/2014/main" id="{75F3A42F-6515-134C-7411-DC755E3625F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059">
            <a:extLst>
              <a:ext uri="{FF2B5EF4-FFF2-40B4-BE49-F238E27FC236}">
                <a16:creationId xmlns:a16="http://schemas.microsoft.com/office/drawing/2014/main" id="{4A17E159-016A-57ED-2459-6EDD7EC201B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060">
            <a:extLst>
              <a:ext uri="{FF2B5EF4-FFF2-40B4-BE49-F238E27FC236}">
                <a16:creationId xmlns:a16="http://schemas.microsoft.com/office/drawing/2014/main" id="{C8B97277-93CF-8996-654B-120DB662B8E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08462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061">
            <a:extLst>
              <a:ext uri="{FF2B5EF4-FFF2-40B4-BE49-F238E27FC236}">
                <a16:creationId xmlns:a16="http://schemas.microsoft.com/office/drawing/2014/main" id="{C8F3CAF4-AC24-F7C5-8A4B-2C2454D0FA3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063">
            <a:extLst>
              <a:ext uri="{FF2B5EF4-FFF2-40B4-BE49-F238E27FC236}">
                <a16:creationId xmlns:a16="http://schemas.microsoft.com/office/drawing/2014/main" id="{440757CE-5F00-5CAE-10A0-C332AA84F2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064">
            <a:extLst>
              <a:ext uri="{FF2B5EF4-FFF2-40B4-BE49-F238E27FC236}">
                <a16:creationId xmlns:a16="http://schemas.microsoft.com/office/drawing/2014/main" id="{FCFA5ABE-DA41-2DB7-834A-8FB010C95D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065">
            <a:extLst>
              <a:ext uri="{FF2B5EF4-FFF2-40B4-BE49-F238E27FC236}">
                <a16:creationId xmlns:a16="http://schemas.microsoft.com/office/drawing/2014/main" id="{AC8F0813-4591-01D5-F954-EAA0B317D13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4280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067">
            <a:extLst>
              <a:ext uri="{FF2B5EF4-FFF2-40B4-BE49-F238E27FC236}">
                <a16:creationId xmlns:a16="http://schemas.microsoft.com/office/drawing/2014/main" id="{88C98B35-0A15-1ADA-B9D7-D6AF9A97DD4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068">
            <a:extLst>
              <a:ext uri="{FF2B5EF4-FFF2-40B4-BE49-F238E27FC236}">
                <a16:creationId xmlns:a16="http://schemas.microsoft.com/office/drawing/2014/main" id="{2D511875-5A12-D9BC-9AE6-91B60958719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069">
            <a:extLst>
              <a:ext uri="{FF2B5EF4-FFF2-40B4-BE49-F238E27FC236}">
                <a16:creationId xmlns:a16="http://schemas.microsoft.com/office/drawing/2014/main" id="{4E8DFFAA-4481-8511-6209-9C811809A3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071">
            <a:extLst>
              <a:ext uri="{FF2B5EF4-FFF2-40B4-BE49-F238E27FC236}">
                <a16:creationId xmlns:a16="http://schemas.microsoft.com/office/drawing/2014/main" id="{E56461D2-47ED-42DC-553A-0990F29B3A1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9765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072">
            <a:extLst>
              <a:ext uri="{FF2B5EF4-FFF2-40B4-BE49-F238E27FC236}">
                <a16:creationId xmlns:a16="http://schemas.microsoft.com/office/drawing/2014/main" id="{88991F5D-8BF8-BB22-016A-74E5D8BAED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073">
            <a:extLst>
              <a:ext uri="{FF2B5EF4-FFF2-40B4-BE49-F238E27FC236}">
                <a16:creationId xmlns:a16="http://schemas.microsoft.com/office/drawing/2014/main" id="{F8ACEFB2-C5F8-E26B-5A67-87CAC553D8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074">
            <a:extLst>
              <a:ext uri="{FF2B5EF4-FFF2-40B4-BE49-F238E27FC236}">
                <a16:creationId xmlns:a16="http://schemas.microsoft.com/office/drawing/2014/main" id="{B498A719-13B0-96E6-32AB-3FDE608324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075">
            <a:extLst>
              <a:ext uri="{FF2B5EF4-FFF2-40B4-BE49-F238E27FC236}">
                <a16:creationId xmlns:a16="http://schemas.microsoft.com/office/drawing/2014/main" id="{36C9FA43-2D39-B459-C255-0636CEF08A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0988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BCCAA4-DD57-60C3-4784-3AE5321F17F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12" y="0"/>
            <a:ext cx="102870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46AE42D-241B-99AD-D37E-04C925923D4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12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524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076">
            <a:extLst>
              <a:ext uri="{FF2B5EF4-FFF2-40B4-BE49-F238E27FC236}">
                <a16:creationId xmlns:a16="http://schemas.microsoft.com/office/drawing/2014/main" id="{D85B3404-8128-F13F-B6C3-0A62BA7301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085">
            <a:extLst>
              <a:ext uri="{FF2B5EF4-FFF2-40B4-BE49-F238E27FC236}">
                <a16:creationId xmlns:a16="http://schemas.microsoft.com/office/drawing/2014/main" id="{F4FB0F66-3371-9401-C586-FEF07C19B5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086">
            <a:extLst>
              <a:ext uri="{FF2B5EF4-FFF2-40B4-BE49-F238E27FC236}">
                <a16:creationId xmlns:a16="http://schemas.microsoft.com/office/drawing/2014/main" id="{B8ED23B7-57FA-FD89-D76D-36AB556F0C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087">
            <a:extLst>
              <a:ext uri="{FF2B5EF4-FFF2-40B4-BE49-F238E27FC236}">
                <a16:creationId xmlns:a16="http://schemas.microsoft.com/office/drawing/2014/main" id="{BF33614E-EDC2-74EF-4F20-067DF7ED68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5529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088">
            <a:extLst>
              <a:ext uri="{FF2B5EF4-FFF2-40B4-BE49-F238E27FC236}">
                <a16:creationId xmlns:a16="http://schemas.microsoft.com/office/drawing/2014/main" id="{A0B42240-CDC2-B268-A9DA-74ABD7D88A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089">
            <a:extLst>
              <a:ext uri="{FF2B5EF4-FFF2-40B4-BE49-F238E27FC236}">
                <a16:creationId xmlns:a16="http://schemas.microsoft.com/office/drawing/2014/main" id="{D5FD188C-9DA2-0B62-6542-62D9248161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090">
            <a:extLst>
              <a:ext uri="{FF2B5EF4-FFF2-40B4-BE49-F238E27FC236}">
                <a16:creationId xmlns:a16="http://schemas.microsoft.com/office/drawing/2014/main" id="{B0B4D104-DF2E-3FD7-42CD-9D5665CFBA6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091">
            <a:extLst>
              <a:ext uri="{FF2B5EF4-FFF2-40B4-BE49-F238E27FC236}">
                <a16:creationId xmlns:a16="http://schemas.microsoft.com/office/drawing/2014/main" id="{0DB6BBC9-B7A7-1F4E-D2BE-C66711041ED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0946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093">
            <a:extLst>
              <a:ext uri="{FF2B5EF4-FFF2-40B4-BE49-F238E27FC236}">
                <a16:creationId xmlns:a16="http://schemas.microsoft.com/office/drawing/2014/main" id="{AD6BFC1A-A971-7BED-80BF-D29860DC431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095">
            <a:extLst>
              <a:ext uri="{FF2B5EF4-FFF2-40B4-BE49-F238E27FC236}">
                <a16:creationId xmlns:a16="http://schemas.microsoft.com/office/drawing/2014/main" id="{FED97426-6785-BE39-7715-B53026DBB8E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096">
            <a:extLst>
              <a:ext uri="{FF2B5EF4-FFF2-40B4-BE49-F238E27FC236}">
                <a16:creationId xmlns:a16="http://schemas.microsoft.com/office/drawing/2014/main" id="{D140D1EB-6EF7-E143-EC6D-81B41A62E35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097">
            <a:extLst>
              <a:ext uri="{FF2B5EF4-FFF2-40B4-BE49-F238E27FC236}">
                <a16:creationId xmlns:a16="http://schemas.microsoft.com/office/drawing/2014/main" id="{5CA19563-6854-8368-FF56-24A26BA134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9723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099">
            <a:extLst>
              <a:ext uri="{FF2B5EF4-FFF2-40B4-BE49-F238E27FC236}">
                <a16:creationId xmlns:a16="http://schemas.microsoft.com/office/drawing/2014/main" id="{281ED819-2ADA-7ED0-2796-FABC2EE42DA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01">
            <a:extLst>
              <a:ext uri="{FF2B5EF4-FFF2-40B4-BE49-F238E27FC236}">
                <a16:creationId xmlns:a16="http://schemas.microsoft.com/office/drawing/2014/main" id="{5CF4D4FD-DABB-2CC3-59CA-415B1674D0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02">
            <a:extLst>
              <a:ext uri="{FF2B5EF4-FFF2-40B4-BE49-F238E27FC236}">
                <a16:creationId xmlns:a16="http://schemas.microsoft.com/office/drawing/2014/main" id="{74476712-0321-AF6D-EEC5-298EB2DE9FF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03">
            <a:extLst>
              <a:ext uri="{FF2B5EF4-FFF2-40B4-BE49-F238E27FC236}">
                <a16:creationId xmlns:a16="http://schemas.microsoft.com/office/drawing/2014/main" id="{8058A3B7-1751-56E3-F40F-8A9A1DBD5F6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4318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04">
            <a:extLst>
              <a:ext uri="{FF2B5EF4-FFF2-40B4-BE49-F238E27FC236}">
                <a16:creationId xmlns:a16="http://schemas.microsoft.com/office/drawing/2014/main" id="{0A01B14C-C22A-7A22-F917-F3E20D739A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07">
            <a:extLst>
              <a:ext uri="{FF2B5EF4-FFF2-40B4-BE49-F238E27FC236}">
                <a16:creationId xmlns:a16="http://schemas.microsoft.com/office/drawing/2014/main" id="{E3E8E4CA-19C1-AFDA-4B24-A6E5604C768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08">
            <a:extLst>
              <a:ext uri="{FF2B5EF4-FFF2-40B4-BE49-F238E27FC236}">
                <a16:creationId xmlns:a16="http://schemas.microsoft.com/office/drawing/2014/main" id="{12C9ECF0-FD32-9130-6973-271C239F22B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09">
            <a:extLst>
              <a:ext uri="{FF2B5EF4-FFF2-40B4-BE49-F238E27FC236}">
                <a16:creationId xmlns:a16="http://schemas.microsoft.com/office/drawing/2014/main" id="{3EC89202-6F03-FE54-0057-8E0E3EA474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8775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10">
            <a:extLst>
              <a:ext uri="{FF2B5EF4-FFF2-40B4-BE49-F238E27FC236}">
                <a16:creationId xmlns:a16="http://schemas.microsoft.com/office/drawing/2014/main" id="{87B3143F-2EDE-E1FF-F2EE-08B1E65FB7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11">
            <a:extLst>
              <a:ext uri="{FF2B5EF4-FFF2-40B4-BE49-F238E27FC236}">
                <a16:creationId xmlns:a16="http://schemas.microsoft.com/office/drawing/2014/main" id="{F520D882-18B9-7E73-0FB5-6B6E86A60B8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12">
            <a:extLst>
              <a:ext uri="{FF2B5EF4-FFF2-40B4-BE49-F238E27FC236}">
                <a16:creationId xmlns:a16="http://schemas.microsoft.com/office/drawing/2014/main" id="{A4B63435-BEB8-C73D-9AB8-D7BF0181E9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13">
            <a:extLst>
              <a:ext uri="{FF2B5EF4-FFF2-40B4-BE49-F238E27FC236}">
                <a16:creationId xmlns:a16="http://schemas.microsoft.com/office/drawing/2014/main" id="{D6C851BE-AF91-7CC0-5B5B-9E144E59ED5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7091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14">
            <a:extLst>
              <a:ext uri="{FF2B5EF4-FFF2-40B4-BE49-F238E27FC236}">
                <a16:creationId xmlns:a16="http://schemas.microsoft.com/office/drawing/2014/main" id="{8908DB11-011A-FF78-C844-D51F72A6BD5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15">
            <a:extLst>
              <a:ext uri="{FF2B5EF4-FFF2-40B4-BE49-F238E27FC236}">
                <a16:creationId xmlns:a16="http://schemas.microsoft.com/office/drawing/2014/main" id="{35467B5D-7436-6E09-BF18-4343C607412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16">
            <a:extLst>
              <a:ext uri="{FF2B5EF4-FFF2-40B4-BE49-F238E27FC236}">
                <a16:creationId xmlns:a16="http://schemas.microsoft.com/office/drawing/2014/main" id="{395B7470-7740-34E1-1075-CE710F05077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17">
            <a:extLst>
              <a:ext uri="{FF2B5EF4-FFF2-40B4-BE49-F238E27FC236}">
                <a16:creationId xmlns:a16="http://schemas.microsoft.com/office/drawing/2014/main" id="{0C9791DB-690B-F1BA-20E6-91F67DF35DC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6270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18">
            <a:extLst>
              <a:ext uri="{FF2B5EF4-FFF2-40B4-BE49-F238E27FC236}">
                <a16:creationId xmlns:a16="http://schemas.microsoft.com/office/drawing/2014/main" id="{78115E77-A54E-DE78-4313-5F0621551C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19">
            <a:extLst>
              <a:ext uri="{FF2B5EF4-FFF2-40B4-BE49-F238E27FC236}">
                <a16:creationId xmlns:a16="http://schemas.microsoft.com/office/drawing/2014/main" id="{12F24D33-7871-AF46-C90C-880078583B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20">
            <a:extLst>
              <a:ext uri="{FF2B5EF4-FFF2-40B4-BE49-F238E27FC236}">
                <a16:creationId xmlns:a16="http://schemas.microsoft.com/office/drawing/2014/main" id="{F619AEE8-51E7-AD15-6836-CCCC63AF049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21">
            <a:extLst>
              <a:ext uri="{FF2B5EF4-FFF2-40B4-BE49-F238E27FC236}">
                <a16:creationId xmlns:a16="http://schemas.microsoft.com/office/drawing/2014/main" id="{A0DE41F1-6E5E-1313-C5EC-A56596FD67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5984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22">
            <a:extLst>
              <a:ext uri="{FF2B5EF4-FFF2-40B4-BE49-F238E27FC236}">
                <a16:creationId xmlns:a16="http://schemas.microsoft.com/office/drawing/2014/main" id="{2C28D9FE-CBED-DAF6-82FD-49976C95A60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24">
            <a:extLst>
              <a:ext uri="{FF2B5EF4-FFF2-40B4-BE49-F238E27FC236}">
                <a16:creationId xmlns:a16="http://schemas.microsoft.com/office/drawing/2014/main" id="{3D402F83-E72E-FE7C-0E66-AF4F48380F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25">
            <a:extLst>
              <a:ext uri="{FF2B5EF4-FFF2-40B4-BE49-F238E27FC236}">
                <a16:creationId xmlns:a16="http://schemas.microsoft.com/office/drawing/2014/main" id="{BE477FBD-217C-9299-B878-49C1FDC789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26">
            <a:extLst>
              <a:ext uri="{FF2B5EF4-FFF2-40B4-BE49-F238E27FC236}">
                <a16:creationId xmlns:a16="http://schemas.microsoft.com/office/drawing/2014/main" id="{EC993FE0-2E64-B408-A25A-44BDF1C7D7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4643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27">
            <a:extLst>
              <a:ext uri="{FF2B5EF4-FFF2-40B4-BE49-F238E27FC236}">
                <a16:creationId xmlns:a16="http://schemas.microsoft.com/office/drawing/2014/main" id="{3D2FB549-B6E1-7782-7450-91C93D04196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28">
            <a:extLst>
              <a:ext uri="{FF2B5EF4-FFF2-40B4-BE49-F238E27FC236}">
                <a16:creationId xmlns:a16="http://schemas.microsoft.com/office/drawing/2014/main" id="{2BD73158-ADC5-BAA5-8E13-E09D87052F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29">
            <a:extLst>
              <a:ext uri="{FF2B5EF4-FFF2-40B4-BE49-F238E27FC236}">
                <a16:creationId xmlns:a16="http://schemas.microsoft.com/office/drawing/2014/main" id="{81A0411A-1BF6-E81B-6301-31E9F0A37A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30">
            <a:extLst>
              <a:ext uri="{FF2B5EF4-FFF2-40B4-BE49-F238E27FC236}">
                <a16:creationId xmlns:a16="http://schemas.microsoft.com/office/drawing/2014/main" id="{9136063C-A152-4709-1030-6562ACFCE5A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8561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31">
            <a:extLst>
              <a:ext uri="{FF2B5EF4-FFF2-40B4-BE49-F238E27FC236}">
                <a16:creationId xmlns:a16="http://schemas.microsoft.com/office/drawing/2014/main" id="{29CBFDC5-3EC4-7C0E-9042-3348373B7E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32">
            <a:extLst>
              <a:ext uri="{FF2B5EF4-FFF2-40B4-BE49-F238E27FC236}">
                <a16:creationId xmlns:a16="http://schemas.microsoft.com/office/drawing/2014/main" id="{6D581216-8504-2DFC-F72F-94A18BB7ECA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33">
            <a:extLst>
              <a:ext uri="{FF2B5EF4-FFF2-40B4-BE49-F238E27FC236}">
                <a16:creationId xmlns:a16="http://schemas.microsoft.com/office/drawing/2014/main" id="{3DE208FD-D84A-E492-B018-96DC25339D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34">
            <a:extLst>
              <a:ext uri="{FF2B5EF4-FFF2-40B4-BE49-F238E27FC236}">
                <a16:creationId xmlns:a16="http://schemas.microsoft.com/office/drawing/2014/main" id="{5DF05743-D968-28F0-6D50-B96008EAE9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8806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35">
            <a:extLst>
              <a:ext uri="{FF2B5EF4-FFF2-40B4-BE49-F238E27FC236}">
                <a16:creationId xmlns:a16="http://schemas.microsoft.com/office/drawing/2014/main" id="{F9FBEEA5-E0FB-2F56-C376-635BA6FB3A0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36">
            <a:extLst>
              <a:ext uri="{FF2B5EF4-FFF2-40B4-BE49-F238E27FC236}">
                <a16:creationId xmlns:a16="http://schemas.microsoft.com/office/drawing/2014/main" id="{0EC77254-459F-B8D2-42F2-94B57A6DC76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37">
            <a:extLst>
              <a:ext uri="{FF2B5EF4-FFF2-40B4-BE49-F238E27FC236}">
                <a16:creationId xmlns:a16="http://schemas.microsoft.com/office/drawing/2014/main" id="{8F192AF9-6DA8-C58A-6578-9DF3A0C73B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38">
            <a:extLst>
              <a:ext uri="{FF2B5EF4-FFF2-40B4-BE49-F238E27FC236}">
                <a16:creationId xmlns:a16="http://schemas.microsoft.com/office/drawing/2014/main" id="{ACAE2B91-8CEC-B20C-C89B-60F1FA337E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9125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39">
            <a:extLst>
              <a:ext uri="{FF2B5EF4-FFF2-40B4-BE49-F238E27FC236}">
                <a16:creationId xmlns:a16="http://schemas.microsoft.com/office/drawing/2014/main" id="{3C3AA048-481E-642D-01BB-D122F53BC6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40">
            <a:extLst>
              <a:ext uri="{FF2B5EF4-FFF2-40B4-BE49-F238E27FC236}">
                <a16:creationId xmlns:a16="http://schemas.microsoft.com/office/drawing/2014/main" id="{52127860-EAE4-BF54-93CE-9F43BF3AE11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41">
            <a:extLst>
              <a:ext uri="{FF2B5EF4-FFF2-40B4-BE49-F238E27FC236}">
                <a16:creationId xmlns:a16="http://schemas.microsoft.com/office/drawing/2014/main" id="{6D877524-0485-820F-F068-D9F5E54144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42">
            <a:extLst>
              <a:ext uri="{FF2B5EF4-FFF2-40B4-BE49-F238E27FC236}">
                <a16:creationId xmlns:a16="http://schemas.microsoft.com/office/drawing/2014/main" id="{A9D4BBCF-90B6-F258-70C1-152DCC3D4A2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0676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A1F224B-68F5-9840-3156-BD7F74F50E1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12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3813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Digital Blue Tunnel 16x9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4228E6B-D70C-44BB-A81F-A245495F61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Business digital blue tunnel presentation (widescreen)</Template>
  <TotalTime>39</TotalTime>
  <Words>11</Words>
  <Application>Microsoft Office PowerPoint</Application>
  <PresentationFormat>Custom</PresentationFormat>
  <Paragraphs>3</Paragraphs>
  <Slides>67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67</vt:i4>
      </vt:variant>
    </vt:vector>
  </HeadingPairs>
  <TitlesOfParts>
    <vt:vector size="70" baseType="lpstr">
      <vt:lpstr>Arial</vt:lpstr>
      <vt:lpstr>Corbel</vt:lpstr>
      <vt:lpstr>Digital Blue Tunnel 16x9</vt:lpstr>
      <vt:lpstr>DG Cooley Elementary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STARBASE Winchester</cp:lastModifiedBy>
  <cp:revision>5</cp:revision>
  <dcterms:created xsi:type="dcterms:W3CDTF">2016-09-02T12:48:35Z</dcterms:created>
  <dcterms:modified xsi:type="dcterms:W3CDTF">2026-04-27T17:19:54Z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TC028952619991</vt:lpwstr>
  </property>
</Properties>
</file>