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83"/>
  </p:notesMasterIdLst>
  <p:handoutMasterIdLst>
    <p:handoutMasterId r:id="rId84"/>
  </p:handoutMasterIdLst>
  <p:sldIdLst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66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302" r:id="rId47"/>
    <p:sldId id="303" r:id="rId48"/>
    <p:sldId id="304" r:id="rId49"/>
    <p:sldId id="305" r:id="rId50"/>
    <p:sldId id="306" r:id="rId51"/>
    <p:sldId id="307" r:id="rId52"/>
    <p:sldId id="308" r:id="rId53"/>
    <p:sldId id="309" r:id="rId54"/>
    <p:sldId id="310" r:id="rId55"/>
    <p:sldId id="311" r:id="rId56"/>
    <p:sldId id="312" r:id="rId57"/>
    <p:sldId id="313" r:id="rId58"/>
    <p:sldId id="314" r:id="rId59"/>
    <p:sldId id="315" r:id="rId60"/>
    <p:sldId id="316" r:id="rId61"/>
    <p:sldId id="317" r:id="rId62"/>
    <p:sldId id="318" r:id="rId63"/>
    <p:sldId id="319" r:id="rId64"/>
    <p:sldId id="320" r:id="rId65"/>
    <p:sldId id="321" r:id="rId66"/>
    <p:sldId id="322" r:id="rId67"/>
    <p:sldId id="323" r:id="rId68"/>
    <p:sldId id="324" r:id="rId69"/>
    <p:sldId id="326" r:id="rId70"/>
    <p:sldId id="327" r:id="rId71"/>
    <p:sldId id="328" r:id="rId72"/>
    <p:sldId id="329" r:id="rId73"/>
    <p:sldId id="330" r:id="rId74"/>
    <p:sldId id="331" r:id="rId75"/>
    <p:sldId id="332" r:id="rId76"/>
    <p:sldId id="333" r:id="rId77"/>
    <p:sldId id="334" r:id="rId78"/>
    <p:sldId id="335" r:id="rId79"/>
    <p:sldId id="336" r:id="rId80"/>
    <p:sldId id="337" r:id="rId81"/>
    <p:sldId id="325" r:id="rId82"/>
  </p:sldIdLst>
  <p:sldSz cx="12188825" cy="6858000"/>
  <p:notesSz cx="6858000" cy="9144000"/>
  <p:custDataLst>
    <p:tags r:id="rId8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397" autoAdjust="0"/>
    <p:restoredTop sz="94629" autoAdjust="0"/>
  </p:normalViewPr>
  <p:slideViewPr>
    <p:cSldViewPr showGuides="1">
      <p:cViewPr varScale="1">
        <p:scale>
          <a:sx n="113" d="100"/>
          <a:sy n="113" d="100"/>
        </p:scale>
        <p:origin x="774" y="114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63" d="100"/>
          <a:sy n="63" d="100"/>
        </p:scale>
        <p:origin x="1986" y="1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76" Type="http://schemas.openxmlformats.org/officeDocument/2006/relationships/slide" Target="slides/slide74.xml"/><Relationship Id="rId84" Type="http://schemas.openxmlformats.org/officeDocument/2006/relationships/handoutMaster" Target="handoutMasters/handoutMaster1.xml"/><Relationship Id="rId89" Type="http://schemas.openxmlformats.org/officeDocument/2006/relationships/tableStyles" Target="tableStyles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slide" Target="slides/slide64.xml"/><Relationship Id="rId74" Type="http://schemas.openxmlformats.org/officeDocument/2006/relationships/slide" Target="slides/slide72.xml"/><Relationship Id="rId79" Type="http://schemas.openxmlformats.org/officeDocument/2006/relationships/slide" Target="slides/slide77.xml"/><Relationship Id="rId87" Type="http://schemas.openxmlformats.org/officeDocument/2006/relationships/viewProps" Target="viewProps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82" Type="http://schemas.openxmlformats.org/officeDocument/2006/relationships/slide" Target="slides/slide80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77" Type="http://schemas.openxmlformats.org/officeDocument/2006/relationships/slide" Target="slides/slide75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80" Type="http://schemas.openxmlformats.org/officeDocument/2006/relationships/slide" Target="slides/slide78.xml"/><Relationship Id="rId85" Type="http://schemas.openxmlformats.org/officeDocument/2006/relationships/tags" Target="tags/tag1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slide" Target="slides/slide73.xml"/><Relationship Id="rId83" Type="http://schemas.openxmlformats.org/officeDocument/2006/relationships/notesMaster" Target="notesMasters/notesMaster1.xml"/><Relationship Id="rId88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slide" Target="slides/slide71.xml"/><Relationship Id="rId78" Type="http://schemas.openxmlformats.org/officeDocument/2006/relationships/slide" Target="slides/slide76.xml"/><Relationship Id="rId81" Type="http://schemas.openxmlformats.org/officeDocument/2006/relationships/slide" Target="slides/slide79.xml"/><Relationship Id="rId86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4/30/2026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4/30/2026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49990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4/30/2026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82540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4/30/2026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618133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4/30/2026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53407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4/30/2026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084195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4/30/2026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266314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4/30/2026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075401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4/30/2026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49815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pPr/>
              <a:t>4/30/2026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491721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4/30/2026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600953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4/30/2026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790354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41C87-7AD9-4845-A077-840E4A0F3F06}" type="datetimeFigureOut">
              <a:rPr lang="en-US"/>
              <a:pPr/>
              <a:t>4/30/2026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030599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39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2.jpeg"/><Relationship Id="rId4" Type="http://schemas.openxmlformats.org/officeDocument/2006/relationships/image" Target="../media/image6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6.jpeg"/><Relationship Id="rId4" Type="http://schemas.openxmlformats.org/officeDocument/2006/relationships/image" Target="../media/image6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0.jpeg"/><Relationship Id="rId4" Type="http://schemas.openxmlformats.org/officeDocument/2006/relationships/image" Target="../media/image6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4.jpeg"/><Relationship Id="rId4" Type="http://schemas.openxmlformats.org/officeDocument/2006/relationships/image" Target="../media/image7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8.jpeg"/><Relationship Id="rId4" Type="http://schemas.openxmlformats.org/officeDocument/2006/relationships/image" Target="../media/image7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2.jpeg"/><Relationship Id="rId4" Type="http://schemas.openxmlformats.org/officeDocument/2006/relationships/image" Target="../media/image81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6.jpeg"/><Relationship Id="rId4" Type="http://schemas.openxmlformats.org/officeDocument/2006/relationships/image" Target="../media/image8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0.jpeg"/><Relationship Id="rId4" Type="http://schemas.openxmlformats.org/officeDocument/2006/relationships/image" Target="../media/image89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5.jpeg"/><Relationship Id="rId4" Type="http://schemas.openxmlformats.org/officeDocument/2006/relationships/image" Target="../media/image94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eg"/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9.jpeg"/><Relationship Id="rId4" Type="http://schemas.openxmlformats.org/officeDocument/2006/relationships/image" Target="../media/image98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3.jpeg"/><Relationship Id="rId4" Type="http://schemas.openxmlformats.org/officeDocument/2006/relationships/image" Target="../media/image102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eg"/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7.jpeg"/><Relationship Id="rId4" Type="http://schemas.openxmlformats.org/officeDocument/2006/relationships/image" Target="../media/image106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jpeg"/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1.jpeg"/><Relationship Id="rId4" Type="http://schemas.openxmlformats.org/officeDocument/2006/relationships/image" Target="../media/image110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jpeg"/><Relationship Id="rId2" Type="http://schemas.openxmlformats.org/officeDocument/2006/relationships/image" Target="../media/image1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5.jpeg"/><Relationship Id="rId4" Type="http://schemas.openxmlformats.org/officeDocument/2006/relationships/image" Target="../media/image114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eg"/><Relationship Id="rId2" Type="http://schemas.openxmlformats.org/officeDocument/2006/relationships/image" Target="../media/image11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9.jpeg"/><Relationship Id="rId4" Type="http://schemas.openxmlformats.org/officeDocument/2006/relationships/image" Target="../media/image118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eg"/><Relationship Id="rId2" Type="http://schemas.openxmlformats.org/officeDocument/2006/relationships/image" Target="../media/image12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3.jpeg"/><Relationship Id="rId4" Type="http://schemas.openxmlformats.org/officeDocument/2006/relationships/image" Target="../media/image122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jpeg"/><Relationship Id="rId2" Type="http://schemas.openxmlformats.org/officeDocument/2006/relationships/image" Target="../media/image12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7.jpeg"/><Relationship Id="rId4" Type="http://schemas.openxmlformats.org/officeDocument/2006/relationships/image" Target="../media/image126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jpeg"/><Relationship Id="rId2" Type="http://schemas.openxmlformats.org/officeDocument/2006/relationships/image" Target="../media/image12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1.jpeg"/><Relationship Id="rId4" Type="http://schemas.openxmlformats.org/officeDocument/2006/relationships/image" Target="../media/image130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jpeg"/><Relationship Id="rId2" Type="http://schemas.openxmlformats.org/officeDocument/2006/relationships/image" Target="../media/image13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5.jpeg"/><Relationship Id="rId4" Type="http://schemas.openxmlformats.org/officeDocument/2006/relationships/image" Target="../media/image134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jpeg"/><Relationship Id="rId2" Type="http://schemas.openxmlformats.org/officeDocument/2006/relationships/image" Target="../media/image13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9.jpeg"/><Relationship Id="rId4" Type="http://schemas.openxmlformats.org/officeDocument/2006/relationships/image" Target="../media/image138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jpeg"/><Relationship Id="rId2" Type="http://schemas.openxmlformats.org/officeDocument/2006/relationships/image" Target="../media/image14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3.jpeg"/><Relationship Id="rId4" Type="http://schemas.openxmlformats.org/officeDocument/2006/relationships/image" Target="../media/image142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jpeg"/><Relationship Id="rId2" Type="http://schemas.openxmlformats.org/officeDocument/2006/relationships/image" Target="../media/image14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7.jpeg"/><Relationship Id="rId4" Type="http://schemas.openxmlformats.org/officeDocument/2006/relationships/image" Target="../media/image146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9.jpeg"/><Relationship Id="rId2" Type="http://schemas.openxmlformats.org/officeDocument/2006/relationships/image" Target="../media/image14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1.jpeg"/><Relationship Id="rId4" Type="http://schemas.openxmlformats.org/officeDocument/2006/relationships/image" Target="../media/image150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3.jpeg"/><Relationship Id="rId2" Type="http://schemas.openxmlformats.org/officeDocument/2006/relationships/image" Target="../media/image15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5.jpeg"/><Relationship Id="rId4" Type="http://schemas.openxmlformats.org/officeDocument/2006/relationships/image" Target="../media/image154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7.jpeg"/><Relationship Id="rId2" Type="http://schemas.openxmlformats.org/officeDocument/2006/relationships/image" Target="../media/image15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9.jpeg"/><Relationship Id="rId4" Type="http://schemas.openxmlformats.org/officeDocument/2006/relationships/image" Target="../media/image158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jpeg"/><Relationship Id="rId2" Type="http://schemas.openxmlformats.org/officeDocument/2006/relationships/image" Target="../media/image16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3.jpeg"/><Relationship Id="rId4" Type="http://schemas.openxmlformats.org/officeDocument/2006/relationships/image" Target="../media/image162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5.jpeg"/><Relationship Id="rId2" Type="http://schemas.openxmlformats.org/officeDocument/2006/relationships/image" Target="../media/image16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7.jpeg"/><Relationship Id="rId4" Type="http://schemas.openxmlformats.org/officeDocument/2006/relationships/image" Target="../media/image166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jpeg"/><Relationship Id="rId2" Type="http://schemas.openxmlformats.org/officeDocument/2006/relationships/image" Target="../media/image16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1.jpeg"/><Relationship Id="rId4" Type="http://schemas.openxmlformats.org/officeDocument/2006/relationships/image" Target="../media/image170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jpeg"/><Relationship Id="rId2" Type="http://schemas.openxmlformats.org/officeDocument/2006/relationships/image" Target="../media/image17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5.jpeg"/><Relationship Id="rId4" Type="http://schemas.openxmlformats.org/officeDocument/2006/relationships/image" Target="../media/image174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jpeg"/><Relationship Id="rId2" Type="http://schemas.openxmlformats.org/officeDocument/2006/relationships/image" Target="../media/image17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9.jpeg"/><Relationship Id="rId4" Type="http://schemas.openxmlformats.org/officeDocument/2006/relationships/image" Target="../media/image178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jpeg"/><Relationship Id="rId2" Type="http://schemas.openxmlformats.org/officeDocument/2006/relationships/image" Target="../media/image18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3.jpeg"/><Relationship Id="rId4" Type="http://schemas.openxmlformats.org/officeDocument/2006/relationships/image" Target="../media/image182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5.jpeg"/><Relationship Id="rId2" Type="http://schemas.openxmlformats.org/officeDocument/2006/relationships/image" Target="../media/image18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7.jpeg"/><Relationship Id="rId4" Type="http://schemas.openxmlformats.org/officeDocument/2006/relationships/image" Target="../media/image186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9.jpeg"/><Relationship Id="rId2" Type="http://schemas.openxmlformats.org/officeDocument/2006/relationships/image" Target="../media/image18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1.jpeg"/><Relationship Id="rId4" Type="http://schemas.openxmlformats.org/officeDocument/2006/relationships/image" Target="../media/image190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3.jpeg"/><Relationship Id="rId2" Type="http://schemas.openxmlformats.org/officeDocument/2006/relationships/image" Target="../media/image19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5.jpeg"/><Relationship Id="rId4" Type="http://schemas.openxmlformats.org/officeDocument/2006/relationships/image" Target="../media/image194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7.jpeg"/><Relationship Id="rId2" Type="http://schemas.openxmlformats.org/officeDocument/2006/relationships/image" Target="../media/image19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9.jpeg"/><Relationship Id="rId4" Type="http://schemas.openxmlformats.org/officeDocument/2006/relationships/image" Target="../media/image198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1.jpeg"/><Relationship Id="rId2" Type="http://schemas.openxmlformats.org/officeDocument/2006/relationships/image" Target="../media/image20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3.jpeg"/><Relationship Id="rId4" Type="http://schemas.openxmlformats.org/officeDocument/2006/relationships/image" Target="../media/image202.jpe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5.jpeg"/><Relationship Id="rId2" Type="http://schemas.openxmlformats.org/officeDocument/2006/relationships/image" Target="../media/image20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7.jpeg"/><Relationship Id="rId4" Type="http://schemas.openxmlformats.org/officeDocument/2006/relationships/image" Target="../media/image206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9.jpeg"/><Relationship Id="rId2" Type="http://schemas.openxmlformats.org/officeDocument/2006/relationships/image" Target="../media/image20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1.jpeg"/><Relationship Id="rId4" Type="http://schemas.openxmlformats.org/officeDocument/2006/relationships/image" Target="../media/image210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3.jpeg"/><Relationship Id="rId2" Type="http://schemas.openxmlformats.org/officeDocument/2006/relationships/image" Target="../media/image2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5.jpeg"/><Relationship Id="rId4" Type="http://schemas.openxmlformats.org/officeDocument/2006/relationships/image" Target="../media/image214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7.jpeg"/><Relationship Id="rId2" Type="http://schemas.openxmlformats.org/officeDocument/2006/relationships/image" Target="../media/image21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9.jpeg"/><Relationship Id="rId4" Type="http://schemas.openxmlformats.org/officeDocument/2006/relationships/image" Target="../media/image218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1.jpeg"/><Relationship Id="rId2" Type="http://schemas.openxmlformats.org/officeDocument/2006/relationships/image" Target="../media/image22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3.jpeg"/><Relationship Id="rId4" Type="http://schemas.openxmlformats.org/officeDocument/2006/relationships/image" Target="../media/image222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5.jpeg"/><Relationship Id="rId2" Type="http://schemas.openxmlformats.org/officeDocument/2006/relationships/image" Target="../media/image22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7.jpeg"/><Relationship Id="rId4" Type="http://schemas.openxmlformats.org/officeDocument/2006/relationships/image" Target="../media/image226.jpe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9.jpeg"/><Relationship Id="rId2" Type="http://schemas.openxmlformats.org/officeDocument/2006/relationships/image" Target="../media/image22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1.jpeg"/><Relationship Id="rId4" Type="http://schemas.openxmlformats.org/officeDocument/2006/relationships/image" Target="../media/image230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3.jpeg"/><Relationship Id="rId2" Type="http://schemas.openxmlformats.org/officeDocument/2006/relationships/image" Target="../media/image23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5.jpeg"/><Relationship Id="rId4" Type="http://schemas.openxmlformats.org/officeDocument/2006/relationships/image" Target="../media/image234.jpe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7.jpeg"/><Relationship Id="rId2" Type="http://schemas.openxmlformats.org/officeDocument/2006/relationships/image" Target="../media/image23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9.jpeg"/><Relationship Id="rId4" Type="http://schemas.openxmlformats.org/officeDocument/2006/relationships/image" Target="../media/image238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1.jpeg"/><Relationship Id="rId2" Type="http://schemas.openxmlformats.org/officeDocument/2006/relationships/image" Target="../media/image24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3.jpeg"/><Relationship Id="rId4" Type="http://schemas.openxmlformats.org/officeDocument/2006/relationships/image" Target="../media/image242.jpe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5.jpeg"/><Relationship Id="rId2" Type="http://schemas.openxmlformats.org/officeDocument/2006/relationships/image" Target="../media/image24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7.jpeg"/><Relationship Id="rId4" Type="http://schemas.openxmlformats.org/officeDocument/2006/relationships/image" Target="../media/image246.jpe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9.jpeg"/><Relationship Id="rId2" Type="http://schemas.openxmlformats.org/officeDocument/2006/relationships/image" Target="../media/image24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1.jpeg"/><Relationship Id="rId4" Type="http://schemas.openxmlformats.org/officeDocument/2006/relationships/image" Target="../media/image250.jpe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3.jpeg"/><Relationship Id="rId2" Type="http://schemas.openxmlformats.org/officeDocument/2006/relationships/image" Target="../media/image25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5.jpeg"/><Relationship Id="rId4" Type="http://schemas.openxmlformats.org/officeDocument/2006/relationships/image" Target="../media/image254.jpe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7.jpeg"/><Relationship Id="rId2" Type="http://schemas.openxmlformats.org/officeDocument/2006/relationships/image" Target="../media/image25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9.jpeg"/><Relationship Id="rId4" Type="http://schemas.openxmlformats.org/officeDocument/2006/relationships/image" Target="../media/image258.jpe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1.jpeg"/><Relationship Id="rId2" Type="http://schemas.openxmlformats.org/officeDocument/2006/relationships/image" Target="../media/image26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2.jpe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4.jpeg"/><Relationship Id="rId2" Type="http://schemas.openxmlformats.org/officeDocument/2006/relationships/image" Target="../media/image263.jpe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6.jpeg"/><Relationship Id="rId2" Type="http://schemas.openxmlformats.org/officeDocument/2006/relationships/image" Target="../media/image26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8.jpeg"/><Relationship Id="rId4" Type="http://schemas.openxmlformats.org/officeDocument/2006/relationships/image" Target="../media/image267.jpe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jpeg"/><Relationship Id="rId2" Type="http://schemas.openxmlformats.org/officeDocument/2006/relationships/image" Target="../media/image26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2.jpeg"/><Relationship Id="rId4" Type="http://schemas.openxmlformats.org/officeDocument/2006/relationships/image" Target="../media/image271.jpe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4.jpeg"/><Relationship Id="rId2" Type="http://schemas.openxmlformats.org/officeDocument/2006/relationships/image" Target="../media/image27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6.jpeg"/><Relationship Id="rId4" Type="http://schemas.openxmlformats.org/officeDocument/2006/relationships/image" Target="../media/image275.jpe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8.jpeg"/><Relationship Id="rId2" Type="http://schemas.openxmlformats.org/officeDocument/2006/relationships/image" Target="../media/image27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0.jpeg"/><Relationship Id="rId4" Type="http://schemas.openxmlformats.org/officeDocument/2006/relationships/image" Target="../media/image279.jpe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2.jpeg"/><Relationship Id="rId2" Type="http://schemas.openxmlformats.org/officeDocument/2006/relationships/image" Target="../media/image28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4.jpeg"/><Relationship Id="rId4" Type="http://schemas.openxmlformats.org/officeDocument/2006/relationships/image" Target="../media/image283.jpe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6.jpeg"/><Relationship Id="rId2" Type="http://schemas.openxmlformats.org/officeDocument/2006/relationships/image" Target="../media/image28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8.jpeg"/><Relationship Id="rId4" Type="http://schemas.openxmlformats.org/officeDocument/2006/relationships/image" Target="../media/image287.jpe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0.jpeg"/><Relationship Id="rId2" Type="http://schemas.openxmlformats.org/officeDocument/2006/relationships/image" Target="../media/image28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2.jpeg"/><Relationship Id="rId4" Type="http://schemas.openxmlformats.org/officeDocument/2006/relationships/image" Target="../media/image291.jpe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4.jpeg"/><Relationship Id="rId2" Type="http://schemas.openxmlformats.org/officeDocument/2006/relationships/image" Target="../media/image29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6.jpeg"/><Relationship Id="rId4" Type="http://schemas.openxmlformats.org/officeDocument/2006/relationships/image" Target="../media/image295.jpe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8.jpeg"/><Relationship Id="rId2" Type="http://schemas.openxmlformats.org/officeDocument/2006/relationships/image" Target="../media/image29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0.jpeg"/><Relationship Id="rId4" Type="http://schemas.openxmlformats.org/officeDocument/2006/relationships/image" Target="../media/image299.jpe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2.jpeg"/><Relationship Id="rId2" Type="http://schemas.openxmlformats.org/officeDocument/2006/relationships/image" Target="../media/image30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4.jpeg"/><Relationship Id="rId4" Type="http://schemas.openxmlformats.org/officeDocument/2006/relationships/image" Target="../media/image303.jpe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6.jpeg"/><Relationship Id="rId2" Type="http://schemas.openxmlformats.org/officeDocument/2006/relationships/image" Target="../media/image30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8.jpeg"/><Relationship Id="rId4" Type="http://schemas.openxmlformats.org/officeDocument/2006/relationships/image" Target="../media/image307.jpeg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9.jpe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3012" y="1219200"/>
            <a:ext cx="5257800" cy="525780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DG Cooley</a:t>
            </a:r>
            <a:br>
              <a:rPr lang="en-US" dirty="0"/>
            </a:br>
            <a:r>
              <a:rPr lang="en-US" dirty="0"/>
              <a:t>Elementary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it-IT" dirty="0"/>
              <a:t>Captain «Gemini» Grum</a:t>
            </a:r>
          </a:p>
          <a:p>
            <a:r>
              <a:rPr lang="it-IT" dirty="0"/>
              <a:t>April 2026</a:t>
            </a:r>
          </a:p>
          <a:p>
            <a:endParaRPr lang="it-IT" dirty="0"/>
          </a:p>
        </p:txBody>
      </p:sp>
      <p:pic>
        <p:nvPicPr>
          <p:cNvPr id="6" name="BigBangBoom(Combined)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89613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9201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143">
            <a:extLst>
              <a:ext uri="{FF2B5EF4-FFF2-40B4-BE49-F238E27FC236}">
                <a16:creationId xmlns:a16="http://schemas.microsoft.com/office/drawing/2014/main" id="{76B9B08D-4876-A2A7-B7A4-01AC6169BE1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144">
            <a:extLst>
              <a:ext uri="{FF2B5EF4-FFF2-40B4-BE49-F238E27FC236}">
                <a16:creationId xmlns:a16="http://schemas.microsoft.com/office/drawing/2014/main" id="{C36CFF89-4E73-0FED-DCA4-A5FC3F694F5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146">
            <a:extLst>
              <a:ext uri="{FF2B5EF4-FFF2-40B4-BE49-F238E27FC236}">
                <a16:creationId xmlns:a16="http://schemas.microsoft.com/office/drawing/2014/main" id="{C4AED536-D95C-7589-D27F-97AC2610408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147">
            <a:extLst>
              <a:ext uri="{FF2B5EF4-FFF2-40B4-BE49-F238E27FC236}">
                <a16:creationId xmlns:a16="http://schemas.microsoft.com/office/drawing/2014/main" id="{1A9ECE42-23C6-05C9-E8D5-33A4B17DBFD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8719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148">
            <a:extLst>
              <a:ext uri="{FF2B5EF4-FFF2-40B4-BE49-F238E27FC236}">
                <a16:creationId xmlns:a16="http://schemas.microsoft.com/office/drawing/2014/main" id="{4AAB3EA2-A8E5-418D-5574-ED89BF16C2C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149">
            <a:extLst>
              <a:ext uri="{FF2B5EF4-FFF2-40B4-BE49-F238E27FC236}">
                <a16:creationId xmlns:a16="http://schemas.microsoft.com/office/drawing/2014/main" id="{C3361A66-97F1-2B45-30FC-1409D1B1931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150">
            <a:extLst>
              <a:ext uri="{FF2B5EF4-FFF2-40B4-BE49-F238E27FC236}">
                <a16:creationId xmlns:a16="http://schemas.microsoft.com/office/drawing/2014/main" id="{446D3EF0-73C4-54F1-00FE-386824532D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151">
            <a:extLst>
              <a:ext uri="{FF2B5EF4-FFF2-40B4-BE49-F238E27FC236}">
                <a16:creationId xmlns:a16="http://schemas.microsoft.com/office/drawing/2014/main" id="{E1C4FDDC-6A7A-D65C-7572-B360F4BD06F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2339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152">
            <a:extLst>
              <a:ext uri="{FF2B5EF4-FFF2-40B4-BE49-F238E27FC236}">
                <a16:creationId xmlns:a16="http://schemas.microsoft.com/office/drawing/2014/main" id="{082C6639-C01B-DA65-E975-944EF074823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153">
            <a:extLst>
              <a:ext uri="{FF2B5EF4-FFF2-40B4-BE49-F238E27FC236}">
                <a16:creationId xmlns:a16="http://schemas.microsoft.com/office/drawing/2014/main" id="{F6FB3BE6-0949-88C2-FAD7-11FF1471A1C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154">
            <a:extLst>
              <a:ext uri="{FF2B5EF4-FFF2-40B4-BE49-F238E27FC236}">
                <a16:creationId xmlns:a16="http://schemas.microsoft.com/office/drawing/2014/main" id="{CD0984AC-AF23-2E6A-D5CF-BA0BDF673EC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155">
            <a:extLst>
              <a:ext uri="{FF2B5EF4-FFF2-40B4-BE49-F238E27FC236}">
                <a16:creationId xmlns:a16="http://schemas.microsoft.com/office/drawing/2014/main" id="{053A8612-97CA-C782-3B26-D67DAC24C22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6521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156">
            <a:extLst>
              <a:ext uri="{FF2B5EF4-FFF2-40B4-BE49-F238E27FC236}">
                <a16:creationId xmlns:a16="http://schemas.microsoft.com/office/drawing/2014/main" id="{F38303AC-C94B-8831-10BF-C43C83086F4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157">
            <a:extLst>
              <a:ext uri="{FF2B5EF4-FFF2-40B4-BE49-F238E27FC236}">
                <a16:creationId xmlns:a16="http://schemas.microsoft.com/office/drawing/2014/main" id="{397FC949-81F8-DCF3-8F36-B936567AA62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158">
            <a:extLst>
              <a:ext uri="{FF2B5EF4-FFF2-40B4-BE49-F238E27FC236}">
                <a16:creationId xmlns:a16="http://schemas.microsoft.com/office/drawing/2014/main" id="{F46A2549-7D82-77CB-92D7-AB17DE68A1A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159">
            <a:extLst>
              <a:ext uri="{FF2B5EF4-FFF2-40B4-BE49-F238E27FC236}">
                <a16:creationId xmlns:a16="http://schemas.microsoft.com/office/drawing/2014/main" id="{6A3B863F-1BE9-8605-805D-DFCB9BB9BA6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25568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160">
            <a:extLst>
              <a:ext uri="{FF2B5EF4-FFF2-40B4-BE49-F238E27FC236}">
                <a16:creationId xmlns:a16="http://schemas.microsoft.com/office/drawing/2014/main" id="{ED74491E-5336-FB94-565D-BB277848912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161">
            <a:extLst>
              <a:ext uri="{FF2B5EF4-FFF2-40B4-BE49-F238E27FC236}">
                <a16:creationId xmlns:a16="http://schemas.microsoft.com/office/drawing/2014/main" id="{D09DBEC7-CCCC-CD47-310D-E5DF2869DC2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162">
            <a:extLst>
              <a:ext uri="{FF2B5EF4-FFF2-40B4-BE49-F238E27FC236}">
                <a16:creationId xmlns:a16="http://schemas.microsoft.com/office/drawing/2014/main" id="{BC9F9C39-8EDC-4EB0-D462-C7E365E2040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163">
            <a:extLst>
              <a:ext uri="{FF2B5EF4-FFF2-40B4-BE49-F238E27FC236}">
                <a16:creationId xmlns:a16="http://schemas.microsoft.com/office/drawing/2014/main" id="{ABCE75F1-2F2C-BE88-5938-48A9974601B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5167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164">
            <a:extLst>
              <a:ext uri="{FF2B5EF4-FFF2-40B4-BE49-F238E27FC236}">
                <a16:creationId xmlns:a16="http://schemas.microsoft.com/office/drawing/2014/main" id="{FA777B21-6BCA-6D6B-338F-2BAA47AC8B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165">
            <a:extLst>
              <a:ext uri="{FF2B5EF4-FFF2-40B4-BE49-F238E27FC236}">
                <a16:creationId xmlns:a16="http://schemas.microsoft.com/office/drawing/2014/main" id="{76CDAFE8-C39A-A641-28A7-3B375197B53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167">
            <a:extLst>
              <a:ext uri="{FF2B5EF4-FFF2-40B4-BE49-F238E27FC236}">
                <a16:creationId xmlns:a16="http://schemas.microsoft.com/office/drawing/2014/main" id="{DF2CA11A-0D8C-2031-4483-5DFA0A85714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169">
            <a:extLst>
              <a:ext uri="{FF2B5EF4-FFF2-40B4-BE49-F238E27FC236}">
                <a16:creationId xmlns:a16="http://schemas.microsoft.com/office/drawing/2014/main" id="{B5CFA317-18E5-9B71-3C7E-17D4A06939F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439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171">
            <a:extLst>
              <a:ext uri="{FF2B5EF4-FFF2-40B4-BE49-F238E27FC236}">
                <a16:creationId xmlns:a16="http://schemas.microsoft.com/office/drawing/2014/main" id="{498F831B-CFE9-D4C1-1C5F-99708CB657A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172">
            <a:extLst>
              <a:ext uri="{FF2B5EF4-FFF2-40B4-BE49-F238E27FC236}">
                <a16:creationId xmlns:a16="http://schemas.microsoft.com/office/drawing/2014/main" id="{DE0771C6-3ABF-7C5F-155E-4892389F981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173">
            <a:extLst>
              <a:ext uri="{FF2B5EF4-FFF2-40B4-BE49-F238E27FC236}">
                <a16:creationId xmlns:a16="http://schemas.microsoft.com/office/drawing/2014/main" id="{A3F9E9DF-AC8D-2BDB-769D-0D831FE06D0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174">
            <a:extLst>
              <a:ext uri="{FF2B5EF4-FFF2-40B4-BE49-F238E27FC236}">
                <a16:creationId xmlns:a16="http://schemas.microsoft.com/office/drawing/2014/main" id="{AF8236C5-9E75-67EA-C2DF-AA00D3F83F7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958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175">
            <a:extLst>
              <a:ext uri="{FF2B5EF4-FFF2-40B4-BE49-F238E27FC236}">
                <a16:creationId xmlns:a16="http://schemas.microsoft.com/office/drawing/2014/main" id="{8D127FCD-79D0-D35B-C0F0-8DA1FCE26AE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176">
            <a:extLst>
              <a:ext uri="{FF2B5EF4-FFF2-40B4-BE49-F238E27FC236}">
                <a16:creationId xmlns:a16="http://schemas.microsoft.com/office/drawing/2014/main" id="{2DF14F37-F524-EF94-0A1A-BBFACA945B8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177">
            <a:extLst>
              <a:ext uri="{FF2B5EF4-FFF2-40B4-BE49-F238E27FC236}">
                <a16:creationId xmlns:a16="http://schemas.microsoft.com/office/drawing/2014/main" id="{38B02DBB-C6A6-C304-5570-F69E0DD92C2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178">
            <a:extLst>
              <a:ext uri="{FF2B5EF4-FFF2-40B4-BE49-F238E27FC236}">
                <a16:creationId xmlns:a16="http://schemas.microsoft.com/office/drawing/2014/main" id="{189DD1E0-974E-435C-D91A-109534EF08C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0460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179">
            <a:extLst>
              <a:ext uri="{FF2B5EF4-FFF2-40B4-BE49-F238E27FC236}">
                <a16:creationId xmlns:a16="http://schemas.microsoft.com/office/drawing/2014/main" id="{41BCB79C-D509-BF4A-116C-E29BCDE9190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180">
            <a:extLst>
              <a:ext uri="{FF2B5EF4-FFF2-40B4-BE49-F238E27FC236}">
                <a16:creationId xmlns:a16="http://schemas.microsoft.com/office/drawing/2014/main" id="{03CC668D-9D27-32E2-4629-B8799941083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181">
            <a:extLst>
              <a:ext uri="{FF2B5EF4-FFF2-40B4-BE49-F238E27FC236}">
                <a16:creationId xmlns:a16="http://schemas.microsoft.com/office/drawing/2014/main" id="{D55B1C28-9211-AEE8-F41E-FB8188B0377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182">
            <a:extLst>
              <a:ext uri="{FF2B5EF4-FFF2-40B4-BE49-F238E27FC236}">
                <a16:creationId xmlns:a16="http://schemas.microsoft.com/office/drawing/2014/main" id="{9090AF6D-8A5A-8A60-7AD0-18DA791B5B0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61404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185">
            <a:extLst>
              <a:ext uri="{FF2B5EF4-FFF2-40B4-BE49-F238E27FC236}">
                <a16:creationId xmlns:a16="http://schemas.microsoft.com/office/drawing/2014/main" id="{2A1F40E1-C4BC-8E55-6C53-DE59AAE5936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186">
            <a:extLst>
              <a:ext uri="{FF2B5EF4-FFF2-40B4-BE49-F238E27FC236}">
                <a16:creationId xmlns:a16="http://schemas.microsoft.com/office/drawing/2014/main" id="{56CF17FC-B4F9-D777-2F18-38B3B8F6380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188">
            <a:extLst>
              <a:ext uri="{FF2B5EF4-FFF2-40B4-BE49-F238E27FC236}">
                <a16:creationId xmlns:a16="http://schemas.microsoft.com/office/drawing/2014/main" id="{5975DE14-F573-26CB-5413-6BF867CF872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190">
            <a:extLst>
              <a:ext uri="{FF2B5EF4-FFF2-40B4-BE49-F238E27FC236}">
                <a16:creationId xmlns:a16="http://schemas.microsoft.com/office/drawing/2014/main" id="{453312B1-C593-BF12-4770-001A92B5756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20107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191">
            <a:extLst>
              <a:ext uri="{FF2B5EF4-FFF2-40B4-BE49-F238E27FC236}">
                <a16:creationId xmlns:a16="http://schemas.microsoft.com/office/drawing/2014/main" id="{EC394BF2-E5BA-5DB7-3B96-07ADBE22E11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193">
            <a:extLst>
              <a:ext uri="{FF2B5EF4-FFF2-40B4-BE49-F238E27FC236}">
                <a16:creationId xmlns:a16="http://schemas.microsoft.com/office/drawing/2014/main" id="{5F7252DF-8BA9-F4E2-4431-4454CA5AD70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194">
            <a:extLst>
              <a:ext uri="{FF2B5EF4-FFF2-40B4-BE49-F238E27FC236}">
                <a16:creationId xmlns:a16="http://schemas.microsoft.com/office/drawing/2014/main" id="{08A9C449-8704-7663-080A-933F7048A9F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195">
            <a:extLst>
              <a:ext uri="{FF2B5EF4-FFF2-40B4-BE49-F238E27FC236}">
                <a16:creationId xmlns:a16="http://schemas.microsoft.com/office/drawing/2014/main" id="{AAAAE43C-D893-99C6-640B-D8E54540A36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2431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196">
            <a:extLst>
              <a:ext uri="{FF2B5EF4-FFF2-40B4-BE49-F238E27FC236}">
                <a16:creationId xmlns:a16="http://schemas.microsoft.com/office/drawing/2014/main" id="{4216BBD6-14B4-7383-B326-4906D05339C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197">
            <a:extLst>
              <a:ext uri="{FF2B5EF4-FFF2-40B4-BE49-F238E27FC236}">
                <a16:creationId xmlns:a16="http://schemas.microsoft.com/office/drawing/2014/main" id="{281B3080-5851-5E91-2BDB-94E80B167FA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198">
            <a:extLst>
              <a:ext uri="{FF2B5EF4-FFF2-40B4-BE49-F238E27FC236}">
                <a16:creationId xmlns:a16="http://schemas.microsoft.com/office/drawing/2014/main" id="{83FE9667-E36D-D86F-EB9C-1107F34B7CC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199">
            <a:extLst>
              <a:ext uri="{FF2B5EF4-FFF2-40B4-BE49-F238E27FC236}">
                <a16:creationId xmlns:a16="http://schemas.microsoft.com/office/drawing/2014/main" id="{ABEFA735-C15A-A017-6B7C-A83762CA467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2997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200">
            <a:extLst>
              <a:ext uri="{FF2B5EF4-FFF2-40B4-BE49-F238E27FC236}">
                <a16:creationId xmlns:a16="http://schemas.microsoft.com/office/drawing/2014/main" id="{316400BB-3474-870A-57C1-0635B20EA2F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201">
            <a:extLst>
              <a:ext uri="{FF2B5EF4-FFF2-40B4-BE49-F238E27FC236}">
                <a16:creationId xmlns:a16="http://schemas.microsoft.com/office/drawing/2014/main" id="{753947F5-0959-E9BB-2A0A-66CB6E5E4F0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202">
            <a:extLst>
              <a:ext uri="{FF2B5EF4-FFF2-40B4-BE49-F238E27FC236}">
                <a16:creationId xmlns:a16="http://schemas.microsoft.com/office/drawing/2014/main" id="{7D61CB48-54B6-445B-81BC-41E3A2A196B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203">
            <a:extLst>
              <a:ext uri="{FF2B5EF4-FFF2-40B4-BE49-F238E27FC236}">
                <a16:creationId xmlns:a16="http://schemas.microsoft.com/office/drawing/2014/main" id="{2694A7F1-FE61-E12D-01DE-F1893DBA784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5561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204">
            <a:extLst>
              <a:ext uri="{FF2B5EF4-FFF2-40B4-BE49-F238E27FC236}">
                <a16:creationId xmlns:a16="http://schemas.microsoft.com/office/drawing/2014/main" id="{595D9D7F-739B-509B-4E6F-39EB783ED02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205">
            <a:extLst>
              <a:ext uri="{FF2B5EF4-FFF2-40B4-BE49-F238E27FC236}">
                <a16:creationId xmlns:a16="http://schemas.microsoft.com/office/drawing/2014/main" id="{F3015645-BD94-3544-6221-AAFD31FFB17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206">
            <a:extLst>
              <a:ext uri="{FF2B5EF4-FFF2-40B4-BE49-F238E27FC236}">
                <a16:creationId xmlns:a16="http://schemas.microsoft.com/office/drawing/2014/main" id="{6725CFAF-B96D-77D9-CD3B-B5D7F09C095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207">
            <a:extLst>
              <a:ext uri="{FF2B5EF4-FFF2-40B4-BE49-F238E27FC236}">
                <a16:creationId xmlns:a16="http://schemas.microsoft.com/office/drawing/2014/main" id="{1D90141E-5B6A-67A3-9FC2-0BD075187F8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7551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208">
            <a:extLst>
              <a:ext uri="{FF2B5EF4-FFF2-40B4-BE49-F238E27FC236}">
                <a16:creationId xmlns:a16="http://schemas.microsoft.com/office/drawing/2014/main" id="{A1BDBA46-A234-9B1C-885A-F9B8F336B1A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209">
            <a:extLst>
              <a:ext uri="{FF2B5EF4-FFF2-40B4-BE49-F238E27FC236}">
                <a16:creationId xmlns:a16="http://schemas.microsoft.com/office/drawing/2014/main" id="{05C6408A-62CC-B5FB-2964-6AAB451015E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210">
            <a:extLst>
              <a:ext uri="{FF2B5EF4-FFF2-40B4-BE49-F238E27FC236}">
                <a16:creationId xmlns:a16="http://schemas.microsoft.com/office/drawing/2014/main" id="{62852F22-DE90-09E5-9B1C-882EF88A2E9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211">
            <a:extLst>
              <a:ext uri="{FF2B5EF4-FFF2-40B4-BE49-F238E27FC236}">
                <a16:creationId xmlns:a16="http://schemas.microsoft.com/office/drawing/2014/main" id="{4469E819-77AB-92EF-9A97-98AF70AF118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97603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213">
            <a:extLst>
              <a:ext uri="{FF2B5EF4-FFF2-40B4-BE49-F238E27FC236}">
                <a16:creationId xmlns:a16="http://schemas.microsoft.com/office/drawing/2014/main" id="{765926D1-0104-693B-8A17-E6414E292AC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214">
            <a:extLst>
              <a:ext uri="{FF2B5EF4-FFF2-40B4-BE49-F238E27FC236}">
                <a16:creationId xmlns:a16="http://schemas.microsoft.com/office/drawing/2014/main" id="{04107EAF-42B5-9317-0156-D708032F64C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215">
            <a:extLst>
              <a:ext uri="{FF2B5EF4-FFF2-40B4-BE49-F238E27FC236}">
                <a16:creationId xmlns:a16="http://schemas.microsoft.com/office/drawing/2014/main" id="{E77342C7-CF54-B472-55A1-C4508D954D5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216">
            <a:extLst>
              <a:ext uri="{FF2B5EF4-FFF2-40B4-BE49-F238E27FC236}">
                <a16:creationId xmlns:a16="http://schemas.microsoft.com/office/drawing/2014/main" id="{CC7294A6-10EC-730D-846B-4F0692C1878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3814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217">
            <a:extLst>
              <a:ext uri="{FF2B5EF4-FFF2-40B4-BE49-F238E27FC236}">
                <a16:creationId xmlns:a16="http://schemas.microsoft.com/office/drawing/2014/main" id="{F95884C8-AF23-AB89-6AAD-00C20853654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218">
            <a:extLst>
              <a:ext uri="{FF2B5EF4-FFF2-40B4-BE49-F238E27FC236}">
                <a16:creationId xmlns:a16="http://schemas.microsoft.com/office/drawing/2014/main" id="{8D5B3777-E57E-0004-2213-189F276ED45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219">
            <a:extLst>
              <a:ext uri="{FF2B5EF4-FFF2-40B4-BE49-F238E27FC236}">
                <a16:creationId xmlns:a16="http://schemas.microsoft.com/office/drawing/2014/main" id="{5E1FDBE4-F25F-638A-96F6-04AD648307E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220">
            <a:extLst>
              <a:ext uri="{FF2B5EF4-FFF2-40B4-BE49-F238E27FC236}">
                <a16:creationId xmlns:a16="http://schemas.microsoft.com/office/drawing/2014/main" id="{BDEBEA4F-BCC8-409E-4797-8DD717BCE69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55327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221">
            <a:extLst>
              <a:ext uri="{FF2B5EF4-FFF2-40B4-BE49-F238E27FC236}">
                <a16:creationId xmlns:a16="http://schemas.microsoft.com/office/drawing/2014/main" id="{D3F1D5E6-50B8-B6C6-8232-6F3FDD88077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222">
            <a:extLst>
              <a:ext uri="{FF2B5EF4-FFF2-40B4-BE49-F238E27FC236}">
                <a16:creationId xmlns:a16="http://schemas.microsoft.com/office/drawing/2014/main" id="{F436A587-32C8-B95E-92E2-5E40EE3509C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223">
            <a:extLst>
              <a:ext uri="{FF2B5EF4-FFF2-40B4-BE49-F238E27FC236}">
                <a16:creationId xmlns:a16="http://schemas.microsoft.com/office/drawing/2014/main" id="{BA349D61-9320-8230-7963-8B6157263F0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224">
            <a:extLst>
              <a:ext uri="{FF2B5EF4-FFF2-40B4-BE49-F238E27FC236}">
                <a16:creationId xmlns:a16="http://schemas.microsoft.com/office/drawing/2014/main" id="{9440CFC2-C01B-F1B7-217A-1257667EFC4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3516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225">
            <a:extLst>
              <a:ext uri="{FF2B5EF4-FFF2-40B4-BE49-F238E27FC236}">
                <a16:creationId xmlns:a16="http://schemas.microsoft.com/office/drawing/2014/main" id="{D3CC6B9F-D908-FDD0-52D5-B088CCA09F5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226">
            <a:extLst>
              <a:ext uri="{FF2B5EF4-FFF2-40B4-BE49-F238E27FC236}">
                <a16:creationId xmlns:a16="http://schemas.microsoft.com/office/drawing/2014/main" id="{64815B57-CCC9-1F25-4DEF-3374D7645DF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227">
            <a:extLst>
              <a:ext uri="{FF2B5EF4-FFF2-40B4-BE49-F238E27FC236}">
                <a16:creationId xmlns:a16="http://schemas.microsoft.com/office/drawing/2014/main" id="{D875A6F0-CB04-974B-AA7E-9D9DC236DBA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228">
            <a:extLst>
              <a:ext uri="{FF2B5EF4-FFF2-40B4-BE49-F238E27FC236}">
                <a16:creationId xmlns:a16="http://schemas.microsoft.com/office/drawing/2014/main" id="{23EB4014-E826-E31B-F7BF-B2CD8DDE399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9161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229">
            <a:extLst>
              <a:ext uri="{FF2B5EF4-FFF2-40B4-BE49-F238E27FC236}">
                <a16:creationId xmlns:a16="http://schemas.microsoft.com/office/drawing/2014/main" id="{B36E995A-A355-7141-88EA-2255ACEFC65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230">
            <a:extLst>
              <a:ext uri="{FF2B5EF4-FFF2-40B4-BE49-F238E27FC236}">
                <a16:creationId xmlns:a16="http://schemas.microsoft.com/office/drawing/2014/main" id="{F17BE6C4-7E63-6E9A-4608-444C798B361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231">
            <a:extLst>
              <a:ext uri="{FF2B5EF4-FFF2-40B4-BE49-F238E27FC236}">
                <a16:creationId xmlns:a16="http://schemas.microsoft.com/office/drawing/2014/main" id="{02AF07C7-B186-BFF5-E621-7FE49DF4CE4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232">
            <a:extLst>
              <a:ext uri="{FF2B5EF4-FFF2-40B4-BE49-F238E27FC236}">
                <a16:creationId xmlns:a16="http://schemas.microsoft.com/office/drawing/2014/main" id="{A41A5996-BDB2-1929-A3FD-2381B509213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01842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233">
            <a:extLst>
              <a:ext uri="{FF2B5EF4-FFF2-40B4-BE49-F238E27FC236}">
                <a16:creationId xmlns:a16="http://schemas.microsoft.com/office/drawing/2014/main" id="{68D3CA27-6BA2-54EF-C65B-5FC43ED0D4D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237">
            <a:extLst>
              <a:ext uri="{FF2B5EF4-FFF2-40B4-BE49-F238E27FC236}">
                <a16:creationId xmlns:a16="http://schemas.microsoft.com/office/drawing/2014/main" id="{1D881E67-48FC-DC17-CF96-C164E0A715F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238">
            <a:extLst>
              <a:ext uri="{FF2B5EF4-FFF2-40B4-BE49-F238E27FC236}">
                <a16:creationId xmlns:a16="http://schemas.microsoft.com/office/drawing/2014/main" id="{6F34625F-0E84-AE71-9D77-1227C5BB24F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239">
            <a:extLst>
              <a:ext uri="{FF2B5EF4-FFF2-40B4-BE49-F238E27FC236}">
                <a16:creationId xmlns:a16="http://schemas.microsoft.com/office/drawing/2014/main" id="{50DABB48-6BCF-BA6A-1B7E-6C4F82A6D32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6766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1C5236B-57F8-2BC0-144A-45BD18E3248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4262" y="88900"/>
            <a:ext cx="10020300" cy="668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40298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240">
            <a:extLst>
              <a:ext uri="{FF2B5EF4-FFF2-40B4-BE49-F238E27FC236}">
                <a16:creationId xmlns:a16="http://schemas.microsoft.com/office/drawing/2014/main" id="{FCAFE1A1-63F1-CC58-4A50-DD35F7CB2B2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241">
            <a:extLst>
              <a:ext uri="{FF2B5EF4-FFF2-40B4-BE49-F238E27FC236}">
                <a16:creationId xmlns:a16="http://schemas.microsoft.com/office/drawing/2014/main" id="{61A26CE9-2C12-C50F-6EC1-66F9B8B806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242">
            <a:extLst>
              <a:ext uri="{FF2B5EF4-FFF2-40B4-BE49-F238E27FC236}">
                <a16:creationId xmlns:a16="http://schemas.microsoft.com/office/drawing/2014/main" id="{667B213E-8814-7CD8-0418-F50556F99D4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243">
            <a:extLst>
              <a:ext uri="{FF2B5EF4-FFF2-40B4-BE49-F238E27FC236}">
                <a16:creationId xmlns:a16="http://schemas.microsoft.com/office/drawing/2014/main" id="{D27FD3AD-1390-9F34-964A-9241E6CC0CC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47271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244">
            <a:extLst>
              <a:ext uri="{FF2B5EF4-FFF2-40B4-BE49-F238E27FC236}">
                <a16:creationId xmlns:a16="http://schemas.microsoft.com/office/drawing/2014/main" id="{0CA04B2A-E032-2EB8-B2C7-A8FB85CD44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246">
            <a:extLst>
              <a:ext uri="{FF2B5EF4-FFF2-40B4-BE49-F238E27FC236}">
                <a16:creationId xmlns:a16="http://schemas.microsoft.com/office/drawing/2014/main" id="{CB30571C-D671-E851-3771-E21602D6E9A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247">
            <a:extLst>
              <a:ext uri="{FF2B5EF4-FFF2-40B4-BE49-F238E27FC236}">
                <a16:creationId xmlns:a16="http://schemas.microsoft.com/office/drawing/2014/main" id="{3280C0B3-6D5F-C6E5-3F76-B0BD6BA3BFD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248">
            <a:extLst>
              <a:ext uri="{FF2B5EF4-FFF2-40B4-BE49-F238E27FC236}">
                <a16:creationId xmlns:a16="http://schemas.microsoft.com/office/drawing/2014/main" id="{F538DE8D-2F25-07D4-F56C-7E81CE12EC7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0316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249">
            <a:extLst>
              <a:ext uri="{FF2B5EF4-FFF2-40B4-BE49-F238E27FC236}">
                <a16:creationId xmlns:a16="http://schemas.microsoft.com/office/drawing/2014/main" id="{350F6203-BBEC-FE10-C78F-A82759F587E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250">
            <a:extLst>
              <a:ext uri="{FF2B5EF4-FFF2-40B4-BE49-F238E27FC236}">
                <a16:creationId xmlns:a16="http://schemas.microsoft.com/office/drawing/2014/main" id="{781AA649-A0C1-3164-1A27-9D8E803C357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251">
            <a:extLst>
              <a:ext uri="{FF2B5EF4-FFF2-40B4-BE49-F238E27FC236}">
                <a16:creationId xmlns:a16="http://schemas.microsoft.com/office/drawing/2014/main" id="{CEB348D7-2E0F-40E3-79EE-0F5E70DD066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252">
            <a:extLst>
              <a:ext uri="{FF2B5EF4-FFF2-40B4-BE49-F238E27FC236}">
                <a16:creationId xmlns:a16="http://schemas.microsoft.com/office/drawing/2014/main" id="{472A96C2-C408-32F4-6F18-61346AD4E75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04109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253">
            <a:extLst>
              <a:ext uri="{FF2B5EF4-FFF2-40B4-BE49-F238E27FC236}">
                <a16:creationId xmlns:a16="http://schemas.microsoft.com/office/drawing/2014/main" id="{B23F4A84-1413-B5D3-2BC4-225E9A6EAC7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254">
            <a:extLst>
              <a:ext uri="{FF2B5EF4-FFF2-40B4-BE49-F238E27FC236}">
                <a16:creationId xmlns:a16="http://schemas.microsoft.com/office/drawing/2014/main" id="{7B7520E5-2354-2640-E56D-4F8C8331120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255">
            <a:extLst>
              <a:ext uri="{FF2B5EF4-FFF2-40B4-BE49-F238E27FC236}">
                <a16:creationId xmlns:a16="http://schemas.microsoft.com/office/drawing/2014/main" id="{278B8EE4-C56D-C341-489E-0535F40D70A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256">
            <a:extLst>
              <a:ext uri="{FF2B5EF4-FFF2-40B4-BE49-F238E27FC236}">
                <a16:creationId xmlns:a16="http://schemas.microsoft.com/office/drawing/2014/main" id="{4BD74157-4613-BA88-9190-6F013EF00C6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6519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257">
            <a:extLst>
              <a:ext uri="{FF2B5EF4-FFF2-40B4-BE49-F238E27FC236}">
                <a16:creationId xmlns:a16="http://schemas.microsoft.com/office/drawing/2014/main" id="{C46DC6DC-9E51-F43E-E518-4FF412B7580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258">
            <a:extLst>
              <a:ext uri="{FF2B5EF4-FFF2-40B4-BE49-F238E27FC236}">
                <a16:creationId xmlns:a16="http://schemas.microsoft.com/office/drawing/2014/main" id="{FED5F37D-B923-FC03-AFEB-AD0D4AB056C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259">
            <a:extLst>
              <a:ext uri="{FF2B5EF4-FFF2-40B4-BE49-F238E27FC236}">
                <a16:creationId xmlns:a16="http://schemas.microsoft.com/office/drawing/2014/main" id="{FC35AA81-5D5E-B1C0-7233-5C4F92FF602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260">
            <a:extLst>
              <a:ext uri="{FF2B5EF4-FFF2-40B4-BE49-F238E27FC236}">
                <a16:creationId xmlns:a16="http://schemas.microsoft.com/office/drawing/2014/main" id="{521B8BF9-D300-A3F9-7E18-30EBA385228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18124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261">
            <a:extLst>
              <a:ext uri="{FF2B5EF4-FFF2-40B4-BE49-F238E27FC236}">
                <a16:creationId xmlns:a16="http://schemas.microsoft.com/office/drawing/2014/main" id="{F0290B5D-8BBA-C1C6-0A72-E9080E17F95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262">
            <a:extLst>
              <a:ext uri="{FF2B5EF4-FFF2-40B4-BE49-F238E27FC236}">
                <a16:creationId xmlns:a16="http://schemas.microsoft.com/office/drawing/2014/main" id="{D7427D24-BEA0-1947-3D80-4C7D22D77C6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264">
            <a:extLst>
              <a:ext uri="{FF2B5EF4-FFF2-40B4-BE49-F238E27FC236}">
                <a16:creationId xmlns:a16="http://schemas.microsoft.com/office/drawing/2014/main" id="{BDC30DFC-B1C0-B99C-A4AA-6FC1D780714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265">
            <a:extLst>
              <a:ext uri="{FF2B5EF4-FFF2-40B4-BE49-F238E27FC236}">
                <a16:creationId xmlns:a16="http://schemas.microsoft.com/office/drawing/2014/main" id="{5A014BE5-E157-9404-A6A7-AB2467A1B35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7398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266">
            <a:extLst>
              <a:ext uri="{FF2B5EF4-FFF2-40B4-BE49-F238E27FC236}">
                <a16:creationId xmlns:a16="http://schemas.microsoft.com/office/drawing/2014/main" id="{044DE65C-FD83-B7E2-CB52-A4F91FB5A66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267">
            <a:extLst>
              <a:ext uri="{FF2B5EF4-FFF2-40B4-BE49-F238E27FC236}">
                <a16:creationId xmlns:a16="http://schemas.microsoft.com/office/drawing/2014/main" id="{EDE5181E-E772-C77B-DF3B-ED7124A7E56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268">
            <a:extLst>
              <a:ext uri="{FF2B5EF4-FFF2-40B4-BE49-F238E27FC236}">
                <a16:creationId xmlns:a16="http://schemas.microsoft.com/office/drawing/2014/main" id="{5E3663E2-5BB6-F646-18D3-CB5392B9160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269">
            <a:extLst>
              <a:ext uri="{FF2B5EF4-FFF2-40B4-BE49-F238E27FC236}">
                <a16:creationId xmlns:a16="http://schemas.microsoft.com/office/drawing/2014/main" id="{95C5BCF1-EDBA-F01B-59F6-28434A8CB68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8695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270">
            <a:extLst>
              <a:ext uri="{FF2B5EF4-FFF2-40B4-BE49-F238E27FC236}">
                <a16:creationId xmlns:a16="http://schemas.microsoft.com/office/drawing/2014/main" id="{5382CA4F-E46A-9EC4-07EB-23AF05B3CDD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271">
            <a:extLst>
              <a:ext uri="{FF2B5EF4-FFF2-40B4-BE49-F238E27FC236}">
                <a16:creationId xmlns:a16="http://schemas.microsoft.com/office/drawing/2014/main" id="{7B6B2206-AE9A-E4F8-9611-BF2F5AFBFB0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272">
            <a:extLst>
              <a:ext uri="{FF2B5EF4-FFF2-40B4-BE49-F238E27FC236}">
                <a16:creationId xmlns:a16="http://schemas.microsoft.com/office/drawing/2014/main" id="{721F6B2C-80F9-864B-D041-6284B6BFF7C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273">
            <a:extLst>
              <a:ext uri="{FF2B5EF4-FFF2-40B4-BE49-F238E27FC236}">
                <a16:creationId xmlns:a16="http://schemas.microsoft.com/office/drawing/2014/main" id="{CCE289BF-805C-DFE1-AB7D-34CD198B56D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2675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274">
            <a:extLst>
              <a:ext uri="{FF2B5EF4-FFF2-40B4-BE49-F238E27FC236}">
                <a16:creationId xmlns:a16="http://schemas.microsoft.com/office/drawing/2014/main" id="{CD27EE14-A191-1A9D-6CA1-56154918F3A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275">
            <a:extLst>
              <a:ext uri="{FF2B5EF4-FFF2-40B4-BE49-F238E27FC236}">
                <a16:creationId xmlns:a16="http://schemas.microsoft.com/office/drawing/2014/main" id="{B2AC6E48-CCDE-EDE0-985D-FEE24A600CC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276">
            <a:extLst>
              <a:ext uri="{FF2B5EF4-FFF2-40B4-BE49-F238E27FC236}">
                <a16:creationId xmlns:a16="http://schemas.microsoft.com/office/drawing/2014/main" id="{7F00B3FC-708F-66EF-7127-35AC6D908D9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277">
            <a:extLst>
              <a:ext uri="{FF2B5EF4-FFF2-40B4-BE49-F238E27FC236}">
                <a16:creationId xmlns:a16="http://schemas.microsoft.com/office/drawing/2014/main" id="{7F713F8F-968E-7DE3-9FA2-E57095E795E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04774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278">
            <a:extLst>
              <a:ext uri="{FF2B5EF4-FFF2-40B4-BE49-F238E27FC236}">
                <a16:creationId xmlns:a16="http://schemas.microsoft.com/office/drawing/2014/main" id="{B6151682-0289-D7A1-B91D-6FAA13629DC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279">
            <a:extLst>
              <a:ext uri="{FF2B5EF4-FFF2-40B4-BE49-F238E27FC236}">
                <a16:creationId xmlns:a16="http://schemas.microsoft.com/office/drawing/2014/main" id="{53CEE86B-D295-7FC4-911E-83C984F891B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280">
            <a:extLst>
              <a:ext uri="{FF2B5EF4-FFF2-40B4-BE49-F238E27FC236}">
                <a16:creationId xmlns:a16="http://schemas.microsoft.com/office/drawing/2014/main" id="{95C6798B-EE22-8F8B-D173-92F17209CD8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281">
            <a:extLst>
              <a:ext uri="{FF2B5EF4-FFF2-40B4-BE49-F238E27FC236}">
                <a16:creationId xmlns:a16="http://schemas.microsoft.com/office/drawing/2014/main" id="{3E3D9739-E520-4DF3-C9EA-62363B9B1FA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7612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282">
            <a:extLst>
              <a:ext uri="{FF2B5EF4-FFF2-40B4-BE49-F238E27FC236}">
                <a16:creationId xmlns:a16="http://schemas.microsoft.com/office/drawing/2014/main" id="{98B8DF91-0EBA-E052-B12A-69C369AFCAB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283">
            <a:extLst>
              <a:ext uri="{FF2B5EF4-FFF2-40B4-BE49-F238E27FC236}">
                <a16:creationId xmlns:a16="http://schemas.microsoft.com/office/drawing/2014/main" id="{EB9359C2-EFD6-5AE4-6EFA-C7FA6903812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284">
            <a:extLst>
              <a:ext uri="{FF2B5EF4-FFF2-40B4-BE49-F238E27FC236}">
                <a16:creationId xmlns:a16="http://schemas.microsoft.com/office/drawing/2014/main" id="{512BB407-A304-14AE-7D8F-02DC55345DF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285">
            <a:extLst>
              <a:ext uri="{FF2B5EF4-FFF2-40B4-BE49-F238E27FC236}">
                <a16:creationId xmlns:a16="http://schemas.microsoft.com/office/drawing/2014/main" id="{3C3D42E6-46F4-C7CE-CDA2-E714FAABB87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6561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287">
            <a:extLst>
              <a:ext uri="{FF2B5EF4-FFF2-40B4-BE49-F238E27FC236}">
                <a16:creationId xmlns:a16="http://schemas.microsoft.com/office/drawing/2014/main" id="{7A4D964E-28FE-77C8-5181-097BCB50152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288">
            <a:extLst>
              <a:ext uri="{FF2B5EF4-FFF2-40B4-BE49-F238E27FC236}">
                <a16:creationId xmlns:a16="http://schemas.microsoft.com/office/drawing/2014/main" id="{1E1A4BDB-BF3E-1888-E8E9-EB8853C47DF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289">
            <a:extLst>
              <a:ext uri="{FF2B5EF4-FFF2-40B4-BE49-F238E27FC236}">
                <a16:creationId xmlns:a16="http://schemas.microsoft.com/office/drawing/2014/main" id="{3F646583-0B97-0065-1E80-FF801B79742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290">
            <a:extLst>
              <a:ext uri="{FF2B5EF4-FFF2-40B4-BE49-F238E27FC236}">
                <a16:creationId xmlns:a16="http://schemas.microsoft.com/office/drawing/2014/main" id="{CFE8C027-BD01-9D68-FFF4-661236FD3D9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28626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291">
            <a:extLst>
              <a:ext uri="{FF2B5EF4-FFF2-40B4-BE49-F238E27FC236}">
                <a16:creationId xmlns:a16="http://schemas.microsoft.com/office/drawing/2014/main" id="{06775F58-BA99-B091-BA34-63B9F72BBB7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292">
            <a:extLst>
              <a:ext uri="{FF2B5EF4-FFF2-40B4-BE49-F238E27FC236}">
                <a16:creationId xmlns:a16="http://schemas.microsoft.com/office/drawing/2014/main" id="{990CD345-7B5E-7870-B22B-2905005DB2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293">
            <a:extLst>
              <a:ext uri="{FF2B5EF4-FFF2-40B4-BE49-F238E27FC236}">
                <a16:creationId xmlns:a16="http://schemas.microsoft.com/office/drawing/2014/main" id="{487217DF-BA7B-6657-653B-A25329EFFC5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294">
            <a:extLst>
              <a:ext uri="{FF2B5EF4-FFF2-40B4-BE49-F238E27FC236}">
                <a16:creationId xmlns:a16="http://schemas.microsoft.com/office/drawing/2014/main" id="{BD8087CC-4A61-6788-D656-0FBAA5D6776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6640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295">
            <a:extLst>
              <a:ext uri="{FF2B5EF4-FFF2-40B4-BE49-F238E27FC236}">
                <a16:creationId xmlns:a16="http://schemas.microsoft.com/office/drawing/2014/main" id="{305C0F9A-50FD-2EBF-A4CA-F251F34BAAA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296">
            <a:extLst>
              <a:ext uri="{FF2B5EF4-FFF2-40B4-BE49-F238E27FC236}">
                <a16:creationId xmlns:a16="http://schemas.microsoft.com/office/drawing/2014/main" id="{B4116949-C9A6-63FD-D9C2-7E8556F24DF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297">
            <a:extLst>
              <a:ext uri="{FF2B5EF4-FFF2-40B4-BE49-F238E27FC236}">
                <a16:creationId xmlns:a16="http://schemas.microsoft.com/office/drawing/2014/main" id="{84B8FBB3-9075-10AA-14FA-49AA419CEB5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298">
            <a:extLst>
              <a:ext uri="{FF2B5EF4-FFF2-40B4-BE49-F238E27FC236}">
                <a16:creationId xmlns:a16="http://schemas.microsoft.com/office/drawing/2014/main" id="{548E3364-6E0A-E360-9F17-37B80399A0A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8621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299">
            <a:extLst>
              <a:ext uri="{FF2B5EF4-FFF2-40B4-BE49-F238E27FC236}">
                <a16:creationId xmlns:a16="http://schemas.microsoft.com/office/drawing/2014/main" id="{9C48CD60-D71E-E123-15F7-030E17BEE0F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300">
            <a:extLst>
              <a:ext uri="{FF2B5EF4-FFF2-40B4-BE49-F238E27FC236}">
                <a16:creationId xmlns:a16="http://schemas.microsoft.com/office/drawing/2014/main" id="{41FEF948-501C-FD87-CF15-DE4E6C01D79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301">
            <a:extLst>
              <a:ext uri="{FF2B5EF4-FFF2-40B4-BE49-F238E27FC236}">
                <a16:creationId xmlns:a16="http://schemas.microsoft.com/office/drawing/2014/main" id="{6275DACB-7E0F-2EF5-F047-E3361E27D6D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302">
            <a:extLst>
              <a:ext uri="{FF2B5EF4-FFF2-40B4-BE49-F238E27FC236}">
                <a16:creationId xmlns:a16="http://schemas.microsoft.com/office/drawing/2014/main" id="{59CF6180-B9B7-37C6-E092-9508F6D9DCA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65061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303">
            <a:extLst>
              <a:ext uri="{FF2B5EF4-FFF2-40B4-BE49-F238E27FC236}">
                <a16:creationId xmlns:a16="http://schemas.microsoft.com/office/drawing/2014/main" id="{E8E3DC8B-2EDE-C930-6342-4B5433013E0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304">
            <a:extLst>
              <a:ext uri="{FF2B5EF4-FFF2-40B4-BE49-F238E27FC236}">
                <a16:creationId xmlns:a16="http://schemas.microsoft.com/office/drawing/2014/main" id="{10CD601E-5E8C-B420-1AC2-6BC6506D04C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305">
            <a:extLst>
              <a:ext uri="{FF2B5EF4-FFF2-40B4-BE49-F238E27FC236}">
                <a16:creationId xmlns:a16="http://schemas.microsoft.com/office/drawing/2014/main" id="{9747353A-7C8A-7E61-A946-29392D87EFF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307">
            <a:extLst>
              <a:ext uri="{FF2B5EF4-FFF2-40B4-BE49-F238E27FC236}">
                <a16:creationId xmlns:a16="http://schemas.microsoft.com/office/drawing/2014/main" id="{E63BEB5D-7AA4-1540-13D5-06CC0572841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8588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308">
            <a:extLst>
              <a:ext uri="{FF2B5EF4-FFF2-40B4-BE49-F238E27FC236}">
                <a16:creationId xmlns:a16="http://schemas.microsoft.com/office/drawing/2014/main" id="{2FEDB84B-C8E8-0FFA-32C8-F52AD815908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309">
            <a:extLst>
              <a:ext uri="{FF2B5EF4-FFF2-40B4-BE49-F238E27FC236}">
                <a16:creationId xmlns:a16="http://schemas.microsoft.com/office/drawing/2014/main" id="{EF86CCC7-EC9A-978F-5A79-7852AEE391E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311">
            <a:extLst>
              <a:ext uri="{FF2B5EF4-FFF2-40B4-BE49-F238E27FC236}">
                <a16:creationId xmlns:a16="http://schemas.microsoft.com/office/drawing/2014/main" id="{BE657328-3080-A5A7-98DB-205157307E3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312">
            <a:extLst>
              <a:ext uri="{FF2B5EF4-FFF2-40B4-BE49-F238E27FC236}">
                <a16:creationId xmlns:a16="http://schemas.microsoft.com/office/drawing/2014/main" id="{A5236D5A-63B3-33BF-3DD2-24200438296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9758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313">
            <a:extLst>
              <a:ext uri="{FF2B5EF4-FFF2-40B4-BE49-F238E27FC236}">
                <a16:creationId xmlns:a16="http://schemas.microsoft.com/office/drawing/2014/main" id="{E30AF789-9E79-A3D8-6D68-C47A636B690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314">
            <a:extLst>
              <a:ext uri="{FF2B5EF4-FFF2-40B4-BE49-F238E27FC236}">
                <a16:creationId xmlns:a16="http://schemas.microsoft.com/office/drawing/2014/main" id="{19B2BC43-07D3-1FEC-8AA8-B7C373AE2F4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315">
            <a:extLst>
              <a:ext uri="{FF2B5EF4-FFF2-40B4-BE49-F238E27FC236}">
                <a16:creationId xmlns:a16="http://schemas.microsoft.com/office/drawing/2014/main" id="{61A03B70-BB80-2E3F-4E5E-483181F1BDD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316">
            <a:extLst>
              <a:ext uri="{FF2B5EF4-FFF2-40B4-BE49-F238E27FC236}">
                <a16:creationId xmlns:a16="http://schemas.microsoft.com/office/drawing/2014/main" id="{497901C2-83F8-26B2-3C8E-5FCE804B407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97754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317">
            <a:extLst>
              <a:ext uri="{FF2B5EF4-FFF2-40B4-BE49-F238E27FC236}">
                <a16:creationId xmlns:a16="http://schemas.microsoft.com/office/drawing/2014/main" id="{0AD5E69E-6900-FE19-B2EA-E20BAE9206E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320">
            <a:extLst>
              <a:ext uri="{FF2B5EF4-FFF2-40B4-BE49-F238E27FC236}">
                <a16:creationId xmlns:a16="http://schemas.microsoft.com/office/drawing/2014/main" id="{B57C2B3A-5010-576A-E348-B53AF4497F1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321">
            <a:extLst>
              <a:ext uri="{FF2B5EF4-FFF2-40B4-BE49-F238E27FC236}">
                <a16:creationId xmlns:a16="http://schemas.microsoft.com/office/drawing/2014/main" id="{E31594FB-6AB9-73BA-ED5F-EA57C2AA175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322">
            <a:extLst>
              <a:ext uri="{FF2B5EF4-FFF2-40B4-BE49-F238E27FC236}">
                <a16:creationId xmlns:a16="http://schemas.microsoft.com/office/drawing/2014/main" id="{BA69BADD-7783-F159-BE39-C1CFFBC4229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6405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323">
            <a:extLst>
              <a:ext uri="{FF2B5EF4-FFF2-40B4-BE49-F238E27FC236}">
                <a16:creationId xmlns:a16="http://schemas.microsoft.com/office/drawing/2014/main" id="{DAD5DF16-F14A-163F-4C38-0EBE088EE22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324">
            <a:extLst>
              <a:ext uri="{FF2B5EF4-FFF2-40B4-BE49-F238E27FC236}">
                <a16:creationId xmlns:a16="http://schemas.microsoft.com/office/drawing/2014/main" id="{A15F094E-B49F-7133-6904-B03ADEAC05D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325">
            <a:extLst>
              <a:ext uri="{FF2B5EF4-FFF2-40B4-BE49-F238E27FC236}">
                <a16:creationId xmlns:a16="http://schemas.microsoft.com/office/drawing/2014/main" id="{4DAF906A-E9EB-0542-FBAA-F282C6F4950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326">
            <a:extLst>
              <a:ext uri="{FF2B5EF4-FFF2-40B4-BE49-F238E27FC236}">
                <a16:creationId xmlns:a16="http://schemas.microsoft.com/office/drawing/2014/main" id="{36C80BAB-C7B1-2810-5B9A-AFE63B0590E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97600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328">
            <a:extLst>
              <a:ext uri="{FF2B5EF4-FFF2-40B4-BE49-F238E27FC236}">
                <a16:creationId xmlns:a16="http://schemas.microsoft.com/office/drawing/2014/main" id="{947A4513-DCFE-43F0-A56A-EC5EB28A499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329">
            <a:extLst>
              <a:ext uri="{FF2B5EF4-FFF2-40B4-BE49-F238E27FC236}">
                <a16:creationId xmlns:a16="http://schemas.microsoft.com/office/drawing/2014/main" id="{8F8E5D1F-9A78-FF3E-16B2-094D1E4792A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330">
            <a:extLst>
              <a:ext uri="{FF2B5EF4-FFF2-40B4-BE49-F238E27FC236}">
                <a16:creationId xmlns:a16="http://schemas.microsoft.com/office/drawing/2014/main" id="{FA6F2EAB-B9E5-6942-DC84-BA107366DF9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331">
            <a:extLst>
              <a:ext uri="{FF2B5EF4-FFF2-40B4-BE49-F238E27FC236}">
                <a16:creationId xmlns:a16="http://schemas.microsoft.com/office/drawing/2014/main" id="{32994B6E-372F-6709-F3F5-6014078F38E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9116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332">
            <a:extLst>
              <a:ext uri="{FF2B5EF4-FFF2-40B4-BE49-F238E27FC236}">
                <a16:creationId xmlns:a16="http://schemas.microsoft.com/office/drawing/2014/main" id="{7F2061CD-A28A-4AAE-926B-58049944C17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333">
            <a:extLst>
              <a:ext uri="{FF2B5EF4-FFF2-40B4-BE49-F238E27FC236}">
                <a16:creationId xmlns:a16="http://schemas.microsoft.com/office/drawing/2014/main" id="{95DAA846-BC67-C2E2-EE11-791D8DDBC5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334">
            <a:extLst>
              <a:ext uri="{FF2B5EF4-FFF2-40B4-BE49-F238E27FC236}">
                <a16:creationId xmlns:a16="http://schemas.microsoft.com/office/drawing/2014/main" id="{8F8ABA2D-F32B-6CF2-3F9B-4949A19E498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335">
            <a:extLst>
              <a:ext uri="{FF2B5EF4-FFF2-40B4-BE49-F238E27FC236}">
                <a16:creationId xmlns:a16="http://schemas.microsoft.com/office/drawing/2014/main" id="{5038CF1D-B3E9-9242-2197-136A59CB352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5877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336">
            <a:extLst>
              <a:ext uri="{FF2B5EF4-FFF2-40B4-BE49-F238E27FC236}">
                <a16:creationId xmlns:a16="http://schemas.microsoft.com/office/drawing/2014/main" id="{76861BCE-3698-5EA7-D468-3C6FCCCDB30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337">
            <a:extLst>
              <a:ext uri="{FF2B5EF4-FFF2-40B4-BE49-F238E27FC236}">
                <a16:creationId xmlns:a16="http://schemas.microsoft.com/office/drawing/2014/main" id="{BDF5EED1-C989-6F3A-6FA9-8A227F98D0A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338">
            <a:extLst>
              <a:ext uri="{FF2B5EF4-FFF2-40B4-BE49-F238E27FC236}">
                <a16:creationId xmlns:a16="http://schemas.microsoft.com/office/drawing/2014/main" id="{AF1BCDA1-B66C-A38E-2A86-E2C58845F67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339">
            <a:extLst>
              <a:ext uri="{FF2B5EF4-FFF2-40B4-BE49-F238E27FC236}">
                <a16:creationId xmlns:a16="http://schemas.microsoft.com/office/drawing/2014/main" id="{522540B0-A481-0DC2-12B7-FBB95AD4BA9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9546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340">
            <a:extLst>
              <a:ext uri="{FF2B5EF4-FFF2-40B4-BE49-F238E27FC236}">
                <a16:creationId xmlns:a16="http://schemas.microsoft.com/office/drawing/2014/main" id="{9C49978E-D611-65F9-64FF-98ED9E3BA6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341">
            <a:extLst>
              <a:ext uri="{FF2B5EF4-FFF2-40B4-BE49-F238E27FC236}">
                <a16:creationId xmlns:a16="http://schemas.microsoft.com/office/drawing/2014/main" id="{7A392A21-EF83-A1DF-292C-D08E2226A45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342">
            <a:extLst>
              <a:ext uri="{FF2B5EF4-FFF2-40B4-BE49-F238E27FC236}">
                <a16:creationId xmlns:a16="http://schemas.microsoft.com/office/drawing/2014/main" id="{64FCD136-C540-073A-9585-80AD417A938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343">
            <a:extLst>
              <a:ext uri="{FF2B5EF4-FFF2-40B4-BE49-F238E27FC236}">
                <a16:creationId xmlns:a16="http://schemas.microsoft.com/office/drawing/2014/main" id="{67EF59FE-1187-D8F0-6AAD-F676C85F177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34049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344">
            <a:extLst>
              <a:ext uri="{FF2B5EF4-FFF2-40B4-BE49-F238E27FC236}">
                <a16:creationId xmlns:a16="http://schemas.microsoft.com/office/drawing/2014/main" id="{FE0E5397-BF29-C8E0-DDE8-8000CEA07FB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345">
            <a:extLst>
              <a:ext uri="{FF2B5EF4-FFF2-40B4-BE49-F238E27FC236}">
                <a16:creationId xmlns:a16="http://schemas.microsoft.com/office/drawing/2014/main" id="{2A9A46F1-5915-8203-AF4D-E9D9B3E8648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346">
            <a:extLst>
              <a:ext uri="{FF2B5EF4-FFF2-40B4-BE49-F238E27FC236}">
                <a16:creationId xmlns:a16="http://schemas.microsoft.com/office/drawing/2014/main" id="{7C2C39E5-EFE5-D70A-F601-A6D92D00A0B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347">
            <a:extLst>
              <a:ext uri="{FF2B5EF4-FFF2-40B4-BE49-F238E27FC236}">
                <a16:creationId xmlns:a16="http://schemas.microsoft.com/office/drawing/2014/main" id="{8D42AF7A-1170-8C11-9893-D9619DC822F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46781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348">
            <a:extLst>
              <a:ext uri="{FF2B5EF4-FFF2-40B4-BE49-F238E27FC236}">
                <a16:creationId xmlns:a16="http://schemas.microsoft.com/office/drawing/2014/main" id="{E0F0C1F4-0C12-6863-1289-CFD6A7E1621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349">
            <a:extLst>
              <a:ext uri="{FF2B5EF4-FFF2-40B4-BE49-F238E27FC236}">
                <a16:creationId xmlns:a16="http://schemas.microsoft.com/office/drawing/2014/main" id="{7891FFA1-8DB3-BF5D-A211-9CA69293BB7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350">
            <a:extLst>
              <a:ext uri="{FF2B5EF4-FFF2-40B4-BE49-F238E27FC236}">
                <a16:creationId xmlns:a16="http://schemas.microsoft.com/office/drawing/2014/main" id="{9F90E741-715C-92E0-29E8-4A8D2695370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351">
            <a:extLst>
              <a:ext uri="{FF2B5EF4-FFF2-40B4-BE49-F238E27FC236}">
                <a16:creationId xmlns:a16="http://schemas.microsoft.com/office/drawing/2014/main" id="{61E6C6C3-53C2-AD51-3B8D-D9B25D32390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7416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352">
            <a:extLst>
              <a:ext uri="{FF2B5EF4-FFF2-40B4-BE49-F238E27FC236}">
                <a16:creationId xmlns:a16="http://schemas.microsoft.com/office/drawing/2014/main" id="{28447F31-2441-03FE-35B6-BD4B419E04A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353">
            <a:extLst>
              <a:ext uri="{FF2B5EF4-FFF2-40B4-BE49-F238E27FC236}">
                <a16:creationId xmlns:a16="http://schemas.microsoft.com/office/drawing/2014/main" id="{2F655090-D222-7A89-4B50-2C3637B2022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354">
            <a:extLst>
              <a:ext uri="{FF2B5EF4-FFF2-40B4-BE49-F238E27FC236}">
                <a16:creationId xmlns:a16="http://schemas.microsoft.com/office/drawing/2014/main" id="{59879A1F-D172-988B-9423-744128A9B63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355">
            <a:extLst>
              <a:ext uri="{FF2B5EF4-FFF2-40B4-BE49-F238E27FC236}">
                <a16:creationId xmlns:a16="http://schemas.microsoft.com/office/drawing/2014/main" id="{C7CC8458-F910-8849-F34C-E26DECD87CA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23923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356">
            <a:extLst>
              <a:ext uri="{FF2B5EF4-FFF2-40B4-BE49-F238E27FC236}">
                <a16:creationId xmlns:a16="http://schemas.microsoft.com/office/drawing/2014/main" id="{DB7252FF-E6AC-E1AE-D5DF-44002F2E0CD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358">
            <a:extLst>
              <a:ext uri="{FF2B5EF4-FFF2-40B4-BE49-F238E27FC236}">
                <a16:creationId xmlns:a16="http://schemas.microsoft.com/office/drawing/2014/main" id="{EE8EB1C6-5015-E599-92B1-335AEE7909F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359">
            <a:extLst>
              <a:ext uri="{FF2B5EF4-FFF2-40B4-BE49-F238E27FC236}">
                <a16:creationId xmlns:a16="http://schemas.microsoft.com/office/drawing/2014/main" id="{06EAA671-B575-60FA-2D37-73826105E75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360">
            <a:extLst>
              <a:ext uri="{FF2B5EF4-FFF2-40B4-BE49-F238E27FC236}">
                <a16:creationId xmlns:a16="http://schemas.microsoft.com/office/drawing/2014/main" id="{2372E3F6-764F-ED3F-5E4C-EFD618BFB78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66083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361">
            <a:extLst>
              <a:ext uri="{FF2B5EF4-FFF2-40B4-BE49-F238E27FC236}">
                <a16:creationId xmlns:a16="http://schemas.microsoft.com/office/drawing/2014/main" id="{61EEC628-F0A2-6C5F-C8D7-8CBEA57CFE0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362">
            <a:extLst>
              <a:ext uri="{FF2B5EF4-FFF2-40B4-BE49-F238E27FC236}">
                <a16:creationId xmlns:a16="http://schemas.microsoft.com/office/drawing/2014/main" id="{AE63983E-7B1F-761D-1542-5E76E7F7A4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363">
            <a:extLst>
              <a:ext uri="{FF2B5EF4-FFF2-40B4-BE49-F238E27FC236}">
                <a16:creationId xmlns:a16="http://schemas.microsoft.com/office/drawing/2014/main" id="{FA9E5361-0EC9-D2E3-3A23-67B20AC2A78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364">
            <a:extLst>
              <a:ext uri="{FF2B5EF4-FFF2-40B4-BE49-F238E27FC236}">
                <a16:creationId xmlns:a16="http://schemas.microsoft.com/office/drawing/2014/main" id="{83DDC132-A68C-A450-E746-99684943272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4839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365">
            <a:extLst>
              <a:ext uri="{FF2B5EF4-FFF2-40B4-BE49-F238E27FC236}">
                <a16:creationId xmlns:a16="http://schemas.microsoft.com/office/drawing/2014/main" id="{B29A1429-A717-6AF8-FEE3-A1414DD6000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366">
            <a:extLst>
              <a:ext uri="{FF2B5EF4-FFF2-40B4-BE49-F238E27FC236}">
                <a16:creationId xmlns:a16="http://schemas.microsoft.com/office/drawing/2014/main" id="{827921D0-BE5F-D22B-EF42-C32B704F6F0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367">
            <a:extLst>
              <a:ext uri="{FF2B5EF4-FFF2-40B4-BE49-F238E27FC236}">
                <a16:creationId xmlns:a16="http://schemas.microsoft.com/office/drawing/2014/main" id="{AC8F4DBE-5F3E-265A-DAFA-69878C36344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368">
            <a:extLst>
              <a:ext uri="{FF2B5EF4-FFF2-40B4-BE49-F238E27FC236}">
                <a16:creationId xmlns:a16="http://schemas.microsoft.com/office/drawing/2014/main" id="{3DC72E29-8FD7-992A-EC08-21E4065A0FA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09096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369">
            <a:extLst>
              <a:ext uri="{FF2B5EF4-FFF2-40B4-BE49-F238E27FC236}">
                <a16:creationId xmlns:a16="http://schemas.microsoft.com/office/drawing/2014/main" id="{0C7A6075-1742-FE83-D13D-CB7D00EE1F8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370">
            <a:extLst>
              <a:ext uri="{FF2B5EF4-FFF2-40B4-BE49-F238E27FC236}">
                <a16:creationId xmlns:a16="http://schemas.microsoft.com/office/drawing/2014/main" id="{8EF45C7A-3E37-46F6-D81D-7AAE13A19E5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371">
            <a:extLst>
              <a:ext uri="{FF2B5EF4-FFF2-40B4-BE49-F238E27FC236}">
                <a16:creationId xmlns:a16="http://schemas.microsoft.com/office/drawing/2014/main" id="{D4C39567-68CA-EED8-2671-CD7F3A1AE29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372">
            <a:extLst>
              <a:ext uri="{FF2B5EF4-FFF2-40B4-BE49-F238E27FC236}">
                <a16:creationId xmlns:a16="http://schemas.microsoft.com/office/drawing/2014/main" id="{4B03D059-76B6-46A9-60F5-78E50371E0D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69542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373">
            <a:extLst>
              <a:ext uri="{FF2B5EF4-FFF2-40B4-BE49-F238E27FC236}">
                <a16:creationId xmlns:a16="http://schemas.microsoft.com/office/drawing/2014/main" id="{2D6D05C1-36A8-66FB-3D9C-142633D36C0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374">
            <a:extLst>
              <a:ext uri="{FF2B5EF4-FFF2-40B4-BE49-F238E27FC236}">
                <a16:creationId xmlns:a16="http://schemas.microsoft.com/office/drawing/2014/main" id="{25B773C9-406A-12EC-4A77-FDD5079D257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375">
            <a:extLst>
              <a:ext uri="{FF2B5EF4-FFF2-40B4-BE49-F238E27FC236}">
                <a16:creationId xmlns:a16="http://schemas.microsoft.com/office/drawing/2014/main" id="{508158D8-91C1-8AC8-C71B-0B7C60B9F2E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376">
            <a:extLst>
              <a:ext uri="{FF2B5EF4-FFF2-40B4-BE49-F238E27FC236}">
                <a16:creationId xmlns:a16="http://schemas.microsoft.com/office/drawing/2014/main" id="{DC8FFD9F-E4BE-CEAD-A36A-672442814A3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4954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377">
            <a:extLst>
              <a:ext uri="{FF2B5EF4-FFF2-40B4-BE49-F238E27FC236}">
                <a16:creationId xmlns:a16="http://schemas.microsoft.com/office/drawing/2014/main" id="{C01186D9-69EA-F960-5B40-039B8E21743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378">
            <a:extLst>
              <a:ext uri="{FF2B5EF4-FFF2-40B4-BE49-F238E27FC236}">
                <a16:creationId xmlns:a16="http://schemas.microsoft.com/office/drawing/2014/main" id="{9E2118C0-4548-0B02-5D7D-5C071041367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379">
            <a:extLst>
              <a:ext uri="{FF2B5EF4-FFF2-40B4-BE49-F238E27FC236}">
                <a16:creationId xmlns:a16="http://schemas.microsoft.com/office/drawing/2014/main" id="{D80BB307-64B3-EC8B-4B28-AA5F21C6572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380">
            <a:extLst>
              <a:ext uri="{FF2B5EF4-FFF2-40B4-BE49-F238E27FC236}">
                <a16:creationId xmlns:a16="http://schemas.microsoft.com/office/drawing/2014/main" id="{678FCBFB-1E9F-59EA-32EC-7935F05BE5E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381">
            <a:extLst>
              <a:ext uri="{FF2B5EF4-FFF2-40B4-BE49-F238E27FC236}">
                <a16:creationId xmlns:a16="http://schemas.microsoft.com/office/drawing/2014/main" id="{7D970EE1-F0FF-11D4-4704-3460627048B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382">
            <a:extLst>
              <a:ext uri="{FF2B5EF4-FFF2-40B4-BE49-F238E27FC236}">
                <a16:creationId xmlns:a16="http://schemas.microsoft.com/office/drawing/2014/main" id="{25DD8135-5472-DBD7-ED79-C5A74402DCF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383">
            <a:extLst>
              <a:ext uri="{FF2B5EF4-FFF2-40B4-BE49-F238E27FC236}">
                <a16:creationId xmlns:a16="http://schemas.microsoft.com/office/drawing/2014/main" id="{8867628B-B3DF-3225-98E7-C8CB42B85EF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384">
            <a:extLst>
              <a:ext uri="{FF2B5EF4-FFF2-40B4-BE49-F238E27FC236}">
                <a16:creationId xmlns:a16="http://schemas.microsoft.com/office/drawing/2014/main" id="{98B39474-ADA5-B550-30EA-6AEA8399D9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82588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MG_8386">
            <a:extLst>
              <a:ext uri="{FF2B5EF4-FFF2-40B4-BE49-F238E27FC236}">
                <a16:creationId xmlns:a16="http://schemas.microsoft.com/office/drawing/2014/main" id="{71F54D5F-D402-0721-110F-3A669E688B6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388">
            <a:extLst>
              <a:ext uri="{FF2B5EF4-FFF2-40B4-BE49-F238E27FC236}">
                <a16:creationId xmlns:a16="http://schemas.microsoft.com/office/drawing/2014/main" id="{244D20E7-00CD-FEDD-237A-1A56721D45C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389">
            <a:extLst>
              <a:ext uri="{FF2B5EF4-FFF2-40B4-BE49-F238E27FC236}">
                <a16:creationId xmlns:a16="http://schemas.microsoft.com/office/drawing/2014/main" id="{47890614-0EBC-967A-5660-68C1074212D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  <p:pic>
        <p:nvPicPr>
          <p:cNvPr id="2" name="Picture 1" descr="IMG_8390">
            <a:extLst>
              <a:ext uri="{FF2B5EF4-FFF2-40B4-BE49-F238E27FC236}">
                <a16:creationId xmlns:a16="http://schemas.microsoft.com/office/drawing/2014/main" id="{68F6D83F-25FD-58EF-9B5D-0CC4B7A0245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449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391">
            <a:extLst>
              <a:ext uri="{FF2B5EF4-FFF2-40B4-BE49-F238E27FC236}">
                <a16:creationId xmlns:a16="http://schemas.microsoft.com/office/drawing/2014/main" id="{785C60FB-BFCE-C3BF-F26E-D808FEAB21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392">
            <a:extLst>
              <a:ext uri="{FF2B5EF4-FFF2-40B4-BE49-F238E27FC236}">
                <a16:creationId xmlns:a16="http://schemas.microsoft.com/office/drawing/2014/main" id="{20750D91-214F-F6B2-0D38-2F08C64ECD8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393">
            <a:extLst>
              <a:ext uri="{FF2B5EF4-FFF2-40B4-BE49-F238E27FC236}">
                <a16:creationId xmlns:a16="http://schemas.microsoft.com/office/drawing/2014/main" id="{691C48B3-C330-90C4-2608-10CD475DD14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394">
            <a:extLst>
              <a:ext uri="{FF2B5EF4-FFF2-40B4-BE49-F238E27FC236}">
                <a16:creationId xmlns:a16="http://schemas.microsoft.com/office/drawing/2014/main" id="{73F46669-D2C2-E083-CE0F-BCF2B8574EC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4091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395">
            <a:extLst>
              <a:ext uri="{FF2B5EF4-FFF2-40B4-BE49-F238E27FC236}">
                <a16:creationId xmlns:a16="http://schemas.microsoft.com/office/drawing/2014/main" id="{B5A6C5AF-D8A0-32A8-DB9D-12454AE8CEB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396">
            <a:extLst>
              <a:ext uri="{FF2B5EF4-FFF2-40B4-BE49-F238E27FC236}">
                <a16:creationId xmlns:a16="http://schemas.microsoft.com/office/drawing/2014/main" id="{F43465CF-76CF-51E3-C317-7A3B6799803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397">
            <a:extLst>
              <a:ext uri="{FF2B5EF4-FFF2-40B4-BE49-F238E27FC236}">
                <a16:creationId xmlns:a16="http://schemas.microsoft.com/office/drawing/2014/main" id="{73B9EACF-3CDB-F9E8-922C-477700C0B0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404">
            <a:extLst>
              <a:ext uri="{FF2B5EF4-FFF2-40B4-BE49-F238E27FC236}">
                <a16:creationId xmlns:a16="http://schemas.microsoft.com/office/drawing/2014/main" id="{83DF8200-F122-1082-8D26-01D235AE867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8013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405">
            <a:extLst>
              <a:ext uri="{FF2B5EF4-FFF2-40B4-BE49-F238E27FC236}">
                <a16:creationId xmlns:a16="http://schemas.microsoft.com/office/drawing/2014/main" id="{859751BD-AED2-A7F2-AE33-E6F1AA9F4E8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406">
            <a:extLst>
              <a:ext uri="{FF2B5EF4-FFF2-40B4-BE49-F238E27FC236}">
                <a16:creationId xmlns:a16="http://schemas.microsoft.com/office/drawing/2014/main" id="{DEE35FD5-0DB6-FDAC-5EAA-5CFBDA3170A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407">
            <a:extLst>
              <a:ext uri="{FF2B5EF4-FFF2-40B4-BE49-F238E27FC236}">
                <a16:creationId xmlns:a16="http://schemas.microsoft.com/office/drawing/2014/main" id="{B2B39283-7E45-CABA-3A7A-47F44B9E6CC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409">
            <a:extLst>
              <a:ext uri="{FF2B5EF4-FFF2-40B4-BE49-F238E27FC236}">
                <a16:creationId xmlns:a16="http://schemas.microsoft.com/office/drawing/2014/main" id="{AA804502-3132-5A1E-1892-30E83FCE14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7302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410">
            <a:extLst>
              <a:ext uri="{FF2B5EF4-FFF2-40B4-BE49-F238E27FC236}">
                <a16:creationId xmlns:a16="http://schemas.microsoft.com/office/drawing/2014/main" id="{D0042C03-A6B5-B66D-C774-9AF3262B207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411">
            <a:extLst>
              <a:ext uri="{FF2B5EF4-FFF2-40B4-BE49-F238E27FC236}">
                <a16:creationId xmlns:a16="http://schemas.microsoft.com/office/drawing/2014/main" id="{527EE0F0-13C7-8076-BA3C-B35D518662F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412">
            <a:extLst>
              <a:ext uri="{FF2B5EF4-FFF2-40B4-BE49-F238E27FC236}">
                <a16:creationId xmlns:a16="http://schemas.microsoft.com/office/drawing/2014/main" id="{45A6BF90-FB76-CFEC-C9B5-3E722D1EA8D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413">
            <a:extLst>
              <a:ext uri="{FF2B5EF4-FFF2-40B4-BE49-F238E27FC236}">
                <a16:creationId xmlns:a16="http://schemas.microsoft.com/office/drawing/2014/main" id="{1BDABBAA-F9E7-6D43-F8EC-7F83C3670AF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1318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414">
            <a:extLst>
              <a:ext uri="{FF2B5EF4-FFF2-40B4-BE49-F238E27FC236}">
                <a16:creationId xmlns:a16="http://schemas.microsoft.com/office/drawing/2014/main" id="{2D9FA80F-8BEB-8411-E7B5-71DFB07604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415">
            <a:extLst>
              <a:ext uri="{FF2B5EF4-FFF2-40B4-BE49-F238E27FC236}">
                <a16:creationId xmlns:a16="http://schemas.microsoft.com/office/drawing/2014/main" id="{1D1B933C-1682-E44F-A1F4-5A693EF46A8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416">
            <a:extLst>
              <a:ext uri="{FF2B5EF4-FFF2-40B4-BE49-F238E27FC236}">
                <a16:creationId xmlns:a16="http://schemas.microsoft.com/office/drawing/2014/main" id="{B0BD5E5C-DCDA-6BE3-22E0-7178CA4D8BA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417">
            <a:extLst>
              <a:ext uri="{FF2B5EF4-FFF2-40B4-BE49-F238E27FC236}">
                <a16:creationId xmlns:a16="http://schemas.microsoft.com/office/drawing/2014/main" id="{B5E3B449-468D-DA49-0D3D-FDAE1DA2F58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819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419">
            <a:extLst>
              <a:ext uri="{FF2B5EF4-FFF2-40B4-BE49-F238E27FC236}">
                <a16:creationId xmlns:a16="http://schemas.microsoft.com/office/drawing/2014/main" id="{67E48F48-51C3-CABE-578E-9CC2C110205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420">
            <a:extLst>
              <a:ext uri="{FF2B5EF4-FFF2-40B4-BE49-F238E27FC236}">
                <a16:creationId xmlns:a16="http://schemas.microsoft.com/office/drawing/2014/main" id="{DC5A1CC9-1731-A06E-70A4-F9686394B88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421">
            <a:extLst>
              <a:ext uri="{FF2B5EF4-FFF2-40B4-BE49-F238E27FC236}">
                <a16:creationId xmlns:a16="http://schemas.microsoft.com/office/drawing/2014/main" id="{86742AE0-1649-623F-FB24-37F51E543BC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422">
            <a:extLst>
              <a:ext uri="{FF2B5EF4-FFF2-40B4-BE49-F238E27FC236}">
                <a16:creationId xmlns:a16="http://schemas.microsoft.com/office/drawing/2014/main" id="{C007F8C4-F42E-4F48-55AE-94A0C2A280D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2909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423">
            <a:extLst>
              <a:ext uri="{FF2B5EF4-FFF2-40B4-BE49-F238E27FC236}">
                <a16:creationId xmlns:a16="http://schemas.microsoft.com/office/drawing/2014/main" id="{41382F4B-34EE-8545-7ACD-A4E12A4EB48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424">
            <a:extLst>
              <a:ext uri="{FF2B5EF4-FFF2-40B4-BE49-F238E27FC236}">
                <a16:creationId xmlns:a16="http://schemas.microsoft.com/office/drawing/2014/main" id="{64624D83-954B-B32C-B13B-E8F99A1A77F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425">
            <a:extLst>
              <a:ext uri="{FF2B5EF4-FFF2-40B4-BE49-F238E27FC236}">
                <a16:creationId xmlns:a16="http://schemas.microsoft.com/office/drawing/2014/main" id="{B192D64C-227E-EFDD-0026-6AABE78835B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426">
            <a:extLst>
              <a:ext uri="{FF2B5EF4-FFF2-40B4-BE49-F238E27FC236}">
                <a16:creationId xmlns:a16="http://schemas.microsoft.com/office/drawing/2014/main" id="{25E7D6EF-9089-75FA-075D-30B68B674BB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8145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427">
            <a:extLst>
              <a:ext uri="{FF2B5EF4-FFF2-40B4-BE49-F238E27FC236}">
                <a16:creationId xmlns:a16="http://schemas.microsoft.com/office/drawing/2014/main" id="{4A04D724-1534-3618-5247-8E74FEB20C9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428">
            <a:extLst>
              <a:ext uri="{FF2B5EF4-FFF2-40B4-BE49-F238E27FC236}">
                <a16:creationId xmlns:a16="http://schemas.microsoft.com/office/drawing/2014/main" id="{FDDDF246-86F8-015B-7869-AE509B7B838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429">
            <a:extLst>
              <a:ext uri="{FF2B5EF4-FFF2-40B4-BE49-F238E27FC236}">
                <a16:creationId xmlns:a16="http://schemas.microsoft.com/office/drawing/2014/main" id="{5B641ED4-F0BC-9ED0-65D5-93F03A26EC5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1845" y="358140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91017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431">
            <a:extLst>
              <a:ext uri="{FF2B5EF4-FFF2-40B4-BE49-F238E27FC236}">
                <a16:creationId xmlns:a16="http://schemas.microsoft.com/office/drawing/2014/main" id="{C7DFC575-E4E4-440E-2C48-C1AC77C04F4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513" y="304800"/>
            <a:ext cx="5372100" cy="3581400"/>
          </a:xfrm>
          <a:prstGeom prst="rect">
            <a:avLst/>
          </a:prstGeom>
        </p:spPr>
      </p:pic>
      <p:pic>
        <p:nvPicPr>
          <p:cNvPr id="9" name="Picture 8" descr="IMG_8430">
            <a:extLst>
              <a:ext uri="{FF2B5EF4-FFF2-40B4-BE49-F238E27FC236}">
                <a16:creationId xmlns:a16="http://schemas.microsoft.com/office/drawing/2014/main" id="{D630B557-67F3-A91C-AE79-D4F05B441AE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9212" y="2971800"/>
            <a:ext cx="5372100" cy="3581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1424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432">
            <a:extLst>
              <a:ext uri="{FF2B5EF4-FFF2-40B4-BE49-F238E27FC236}">
                <a16:creationId xmlns:a16="http://schemas.microsoft.com/office/drawing/2014/main" id="{29C6B6F7-4F86-BD9D-7E60-569D77D022D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433">
            <a:extLst>
              <a:ext uri="{FF2B5EF4-FFF2-40B4-BE49-F238E27FC236}">
                <a16:creationId xmlns:a16="http://schemas.microsoft.com/office/drawing/2014/main" id="{7E103F46-9B07-622B-2F81-CF23423CF31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434">
            <a:extLst>
              <a:ext uri="{FF2B5EF4-FFF2-40B4-BE49-F238E27FC236}">
                <a16:creationId xmlns:a16="http://schemas.microsoft.com/office/drawing/2014/main" id="{7EF43EC3-4A7C-380C-40DD-F49FE4783D4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435">
            <a:extLst>
              <a:ext uri="{FF2B5EF4-FFF2-40B4-BE49-F238E27FC236}">
                <a16:creationId xmlns:a16="http://schemas.microsoft.com/office/drawing/2014/main" id="{8631867D-7762-BBDD-6B2E-D6AA24C8C17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47266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436">
            <a:extLst>
              <a:ext uri="{FF2B5EF4-FFF2-40B4-BE49-F238E27FC236}">
                <a16:creationId xmlns:a16="http://schemas.microsoft.com/office/drawing/2014/main" id="{BEA38219-BD9F-EFB8-5894-D20A1C840F5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437">
            <a:extLst>
              <a:ext uri="{FF2B5EF4-FFF2-40B4-BE49-F238E27FC236}">
                <a16:creationId xmlns:a16="http://schemas.microsoft.com/office/drawing/2014/main" id="{3321D2C5-0954-90F5-5A3A-18FB1B2F468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438">
            <a:extLst>
              <a:ext uri="{FF2B5EF4-FFF2-40B4-BE49-F238E27FC236}">
                <a16:creationId xmlns:a16="http://schemas.microsoft.com/office/drawing/2014/main" id="{D8658853-ABCD-2EBD-2E70-F78B5447417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439">
            <a:extLst>
              <a:ext uri="{FF2B5EF4-FFF2-40B4-BE49-F238E27FC236}">
                <a16:creationId xmlns:a16="http://schemas.microsoft.com/office/drawing/2014/main" id="{7138417E-93D2-E27A-2CE8-36CD0BBFFE0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13684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440">
            <a:extLst>
              <a:ext uri="{FF2B5EF4-FFF2-40B4-BE49-F238E27FC236}">
                <a16:creationId xmlns:a16="http://schemas.microsoft.com/office/drawing/2014/main" id="{59566B09-A575-2F7C-EE2E-69B2C877C76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441">
            <a:extLst>
              <a:ext uri="{FF2B5EF4-FFF2-40B4-BE49-F238E27FC236}">
                <a16:creationId xmlns:a16="http://schemas.microsoft.com/office/drawing/2014/main" id="{14BDF46C-7A7D-ADB3-F905-58F0001CF2B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442">
            <a:extLst>
              <a:ext uri="{FF2B5EF4-FFF2-40B4-BE49-F238E27FC236}">
                <a16:creationId xmlns:a16="http://schemas.microsoft.com/office/drawing/2014/main" id="{B5CE1804-A996-B3F7-6CC5-9077CA2C29C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443">
            <a:extLst>
              <a:ext uri="{FF2B5EF4-FFF2-40B4-BE49-F238E27FC236}">
                <a16:creationId xmlns:a16="http://schemas.microsoft.com/office/drawing/2014/main" id="{97D0C63E-DB42-4934-53CA-44D2DD81F59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1854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444">
            <a:extLst>
              <a:ext uri="{FF2B5EF4-FFF2-40B4-BE49-F238E27FC236}">
                <a16:creationId xmlns:a16="http://schemas.microsoft.com/office/drawing/2014/main" id="{5BE67AB5-61D2-0F77-755B-A434F809E14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445">
            <a:extLst>
              <a:ext uri="{FF2B5EF4-FFF2-40B4-BE49-F238E27FC236}">
                <a16:creationId xmlns:a16="http://schemas.microsoft.com/office/drawing/2014/main" id="{A5B153C4-DC03-2B92-9505-A97812FFFAA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446">
            <a:extLst>
              <a:ext uri="{FF2B5EF4-FFF2-40B4-BE49-F238E27FC236}">
                <a16:creationId xmlns:a16="http://schemas.microsoft.com/office/drawing/2014/main" id="{EE6CF47A-AF4E-3D32-2905-8E108620ABA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447">
            <a:extLst>
              <a:ext uri="{FF2B5EF4-FFF2-40B4-BE49-F238E27FC236}">
                <a16:creationId xmlns:a16="http://schemas.microsoft.com/office/drawing/2014/main" id="{335CDBB0-F4A5-E80F-6D24-90D8C5803B0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9931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448">
            <a:extLst>
              <a:ext uri="{FF2B5EF4-FFF2-40B4-BE49-F238E27FC236}">
                <a16:creationId xmlns:a16="http://schemas.microsoft.com/office/drawing/2014/main" id="{CD9A197D-CDCA-32D0-51CD-C9B0BB354E2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449">
            <a:extLst>
              <a:ext uri="{FF2B5EF4-FFF2-40B4-BE49-F238E27FC236}">
                <a16:creationId xmlns:a16="http://schemas.microsoft.com/office/drawing/2014/main" id="{A02939A1-0F18-AE3F-E499-D5963C167EF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450">
            <a:extLst>
              <a:ext uri="{FF2B5EF4-FFF2-40B4-BE49-F238E27FC236}">
                <a16:creationId xmlns:a16="http://schemas.microsoft.com/office/drawing/2014/main" id="{F8AFBA9A-98EF-4FE1-4869-7FBBC5F9640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451">
            <a:extLst>
              <a:ext uri="{FF2B5EF4-FFF2-40B4-BE49-F238E27FC236}">
                <a16:creationId xmlns:a16="http://schemas.microsoft.com/office/drawing/2014/main" id="{3BB697CF-D4D3-EFEF-C0E6-407D0145DAA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96785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452">
            <a:extLst>
              <a:ext uri="{FF2B5EF4-FFF2-40B4-BE49-F238E27FC236}">
                <a16:creationId xmlns:a16="http://schemas.microsoft.com/office/drawing/2014/main" id="{A77CE259-DEDF-AF12-1DE0-D8BF42B0156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453">
            <a:extLst>
              <a:ext uri="{FF2B5EF4-FFF2-40B4-BE49-F238E27FC236}">
                <a16:creationId xmlns:a16="http://schemas.microsoft.com/office/drawing/2014/main" id="{95B2F81C-41A2-AE1B-46D0-FBB0564B392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454">
            <a:extLst>
              <a:ext uri="{FF2B5EF4-FFF2-40B4-BE49-F238E27FC236}">
                <a16:creationId xmlns:a16="http://schemas.microsoft.com/office/drawing/2014/main" id="{CD5F42CA-D5F2-36E5-A6B0-0EF93E96BF8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455">
            <a:extLst>
              <a:ext uri="{FF2B5EF4-FFF2-40B4-BE49-F238E27FC236}">
                <a16:creationId xmlns:a16="http://schemas.microsoft.com/office/drawing/2014/main" id="{99B37D3A-9E4A-DAAB-0412-F587277D350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820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456">
            <a:extLst>
              <a:ext uri="{FF2B5EF4-FFF2-40B4-BE49-F238E27FC236}">
                <a16:creationId xmlns:a16="http://schemas.microsoft.com/office/drawing/2014/main" id="{592D8286-7339-E26C-2C9A-7F32324DBBE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457">
            <a:extLst>
              <a:ext uri="{FF2B5EF4-FFF2-40B4-BE49-F238E27FC236}">
                <a16:creationId xmlns:a16="http://schemas.microsoft.com/office/drawing/2014/main" id="{34E5C6C2-7798-2F71-B148-20B6227C576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458">
            <a:extLst>
              <a:ext uri="{FF2B5EF4-FFF2-40B4-BE49-F238E27FC236}">
                <a16:creationId xmlns:a16="http://schemas.microsoft.com/office/drawing/2014/main" id="{CAA1C64C-AAB8-D14E-A748-C1501684E48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459">
            <a:extLst>
              <a:ext uri="{FF2B5EF4-FFF2-40B4-BE49-F238E27FC236}">
                <a16:creationId xmlns:a16="http://schemas.microsoft.com/office/drawing/2014/main" id="{A9C56D0A-A979-97E7-34D7-0C3F818EFE0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8482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460">
            <a:extLst>
              <a:ext uri="{FF2B5EF4-FFF2-40B4-BE49-F238E27FC236}">
                <a16:creationId xmlns:a16="http://schemas.microsoft.com/office/drawing/2014/main" id="{7CE7F44D-DFFA-3ADE-4A58-F77B990E392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461">
            <a:extLst>
              <a:ext uri="{FF2B5EF4-FFF2-40B4-BE49-F238E27FC236}">
                <a16:creationId xmlns:a16="http://schemas.microsoft.com/office/drawing/2014/main" id="{88D134A4-9C68-6EB8-2EDC-10D9B0A67C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462">
            <a:extLst>
              <a:ext uri="{FF2B5EF4-FFF2-40B4-BE49-F238E27FC236}">
                <a16:creationId xmlns:a16="http://schemas.microsoft.com/office/drawing/2014/main" id="{61E4FE8F-144C-01F4-D49D-9DFF50D453F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463">
            <a:extLst>
              <a:ext uri="{FF2B5EF4-FFF2-40B4-BE49-F238E27FC236}">
                <a16:creationId xmlns:a16="http://schemas.microsoft.com/office/drawing/2014/main" id="{80447606-F13D-1DA6-8197-D62A7773221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94664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464">
            <a:extLst>
              <a:ext uri="{FF2B5EF4-FFF2-40B4-BE49-F238E27FC236}">
                <a16:creationId xmlns:a16="http://schemas.microsoft.com/office/drawing/2014/main" id="{1760E572-D847-35A1-13B6-4C09D45A8B4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465">
            <a:extLst>
              <a:ext uri="{FF2B5EF4-FFF2-40B4-BE49-F238E27FC236}">
                <a16:creationId xmlns:a16="http://schemas.microsoft.com/office/drawing/2014/main" id="{4BA45DDE-23DB-FC02-879B-E3F3949DCD5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466">
            <a:extLst>
              <a:ext uri="{FF2B5EF4-FFF2-40B4-BE49-F238E27FC236}">
                <a16:creationId xmlns:a16="http://schemas.microsoft.com/office/drawing/2014/main" id="{9FE59F98-AB3E-620E-42E6-732493E4FC8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467">
            <a:extLst>
              <a:ext uri="{FF2B5EF4-FFF2-40B4-BE49-F238E27FC236}">
                <a16:creationId xmlns:a16="http://schemas.microsoft.com/office/drawing/2014/main" id="{EFF70B3A-E8DD-9659-7F19-CF79665C004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25927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468">
            <a:extLst>
              <a:ext uri="{FF2B5EF4-FFF2-40B4-BE49-F238E27FC236}">
                <a16:creationId xmlns:a16="http://schemas.microsoft.com/office/drawing/2014/main" id="{9025893C-C5A2-2C05-3A44-25F347E7806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469">
            <a:extLst>
              <a:ext uri="{FF2B5EF4-FFF2-40B4-BE49-F238E27FC236}">
                <a16:creationId xmlns:a16="http://schemas.microsoft.com/office/drawing/2014/main" id="{EB8212BF-C7AE-A9AE-D185-0D036A0F469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470">
            <a:extLst>
              <a:ext uri="{FF2B5EF4-FFF2-40B4-BE49-F238E27FC236}">
                <a16:creationId xmlns:a16="http://schemas.microsoft.com/office/drawing/2014/main" id="{AF376219-9E08-D6C1-9713-0312D18309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471">
            <a:extLst>
              <a:ext uri="{FF2B5EF4-FFF2-40B4-BE49-F238E27FC236}">
                <a16:creationId xmlns:a16="http://schemas.microsoft.com/office/drawing/2014/main" id="{D747836C-DE84-3190-54F2-F05E491D07C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4552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472">
            <a:extLst>
              <a:ext uri="{FF2B5EF4-FFF2-40B4-BE49-F238E27FC236}">
                <a16:creationId xmlns:a16="http://schemas.microsoft.com/office/drawing/2014/main" id="{E0247A8C-CD51-AB13-4ED0-F25D34965C7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457974"/>
            <a:ext cx="4285134" cy="2856756"/>
          </a:xfrm>
          <a:prstGeom prst="rect">
            <a:avLst/>
          </a:prstGeom>
        </p:spPr>
      </p:pic>
      <p:pic>
        <p:nvPicPr>
          <p:cNvPr id="5" name="Picture 4" descr="IMG_8473">
            <a:extLst>
              <a:ext uri="{FF2B5EF4-FFF2-40B4-BE49-F238E27FC236}">
                <a16:creationId xmlns:a16="http://schemas.microsoft.com/office/drawing/2014/main" id="{7D854135-4797-3775-83FD-C7BCD7F4242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457974"/>
            <a:ext cx="4285134" cy="2856756"/>
          </a:xfrm>
          <a:prstGeom prst="rect">
            <a:avLst/>
          </a:prstGeom>
        </p:spPr>
      </p:pic>
      <p:pic>
        <p:nvPicPr>
          <p:cNvPr id="7" name="Picture 6" descr="IMG_8474">
            <a:extLst>
              <a:ext uri="{FF2B5EF4-FFF2-40B4-BE49-F238E27FC236}">
                <a16:creationId xmlns:a16="http://schemas.microsoft.com/office/drawing/2014/main" id="{DE8984C8-2424-5083-AA8E-2D622F0F10A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4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9" y="3543270"/>
            <a:ext cx="4285134" cy="2856756"/>
          </a:xfrm>
          <a:prstGeom prst="rect">
            <a:avLst/>
          </a:prstGeom>
        </p:spPr>
      </p:pic>
      <p:pic>
        <p:nvPicPr>
          <p:cNvPr id="9" name="Picture 8" descr="IMG_8475">
            <a:extLst>
              <a:ext uri="{FF2B5EF4-FFF2-40B4-BE49-F238E27FC236}">
                <a16:creationId xmlns:a16="http://schemas.microsoft.com/office/drawing/2014/main" id="{1C454F5D-878C-0117-D267-7D293BE9C45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781" y="3543270"/>
            <a:ext cx="4285134" cy="28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8439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8476">
            <a:extLst>
              <a:ext uri="{FF2B5EF4-FFF2-40B4-BE49-F238E27FC236}">
                <a16:creationId xmlns:a16="http://schemas.microsoft.com/office/drawing/2014/main" id="{D2AA9CEF-A460-FDDB-C6ED-4AF3D15C5B7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4460" y="162365"/>
            <a:ext cx="9799903" cy="6533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4304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1D60736-525E-F46D-9E28-CCE1AAE7EC8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912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5445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Tm="3000">
        <p15:prstTrans prst="crush"/>
      </p:transition>
    </mc:Choice>
    <mc:Fallback xmlns="">
      <p:transition spd="slow" advTm="3000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Digital Blue Tunnel 16x9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74228E6B-D70C-44BB-A81F-A245495F61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Business digital blue tunnel presentation (widescreen)</Template>
  <TotalTime>52</TotalTime>
  <Words>11</Words>
  <Application>Microsoft Office PowerPoint</Application>
  <PresentationFormat>Custom</PresentationFormat>
  <Paragraphs>3</Paragraphs>
  <Slides>80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80</vt:i4>
      </vt:variant>
    </vt:vector>
  </HeadingPairs>
  <TitlesOfParts>
    <vt:vector size="83" baseType="lpstr">
      <vt:lpstr>Arial</vt:lpstr>
      <vt:lpstr>Corbel</vt:lpstr>
      <vt:lpstr>Digital Blue Tunnel 16x9</vt:lpstr>
      <vt:lpstr>DG Cooley Elementary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>STARBASE Winchester</cp:lastModifiedBy>
  <cp:revision>9</cp:revision>
  <dcterms:created xsi:type="dcterms:W3CDTF">2016-09-02T12:48:35Z</dcterms:created>
  <dcterms:modified xsi:type="dcterms:W3CDTF">2026-04-30T16:30:17Z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TC028952619991</vt:lpwstr>
  </property>
</Properties>
</file>