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09"/>
  </p:notesMasterIdLst>
  <p:handoutMasterIdLst>
    <p:handoutMasterId r:id="rId110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6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317" r:id="rId61"/>
    <p:sldId id="318" r:id="rId62"/>
    <p:sldId id="319" r:id="rId63"/>
    <p:sldId id="277" r:id="rId64"/>
    <p:sldId id="320" r:id="rId65"/>
    <p:sldId id="321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322" r:id="rId75"/>
    <p:sldId id="331" r:id="rId76"/>
    <p:sldId id="332" r:id="rId77"/>
    <p:sldId id="333" r:id="rId78"/>
    <p:sldId id="334" r:id="rId79"/>
    <p:sldId id="335" r:id="rId80"/>
    <p:sldId id="336" r:id="rId81"/>
    <p:sldId id="337" r:id="rId82"/>
    <p:sldId id="338" r:id="rId83"/>
    <p:sldId id="339" r:id="rId84"/>
    <p:sldId id="340" r:id="rId85"/>
    <p:sldId id="341" r:id="rId86"/>
    <p:sldId id="342" r:id="rId87"/>
    <p:sldId id="343" r:id="rId88"/>
    <p:sldId id="346" r:id="rId89"/>
    <p:sldId id="347" r:id="rId90"/>
    <p:sldId id="348" r:id="rId91"/>
    <p:sldId id="349" r:id="rId92"/>
    <p:sldId id="350" r:id="rId93"/>
    <p:sldId id="351" r:id="rId94"/>
    <p:sldId id="352" r:id="rId95"/>
    <p:sldId id="353" r:id="rId96"/>
    <p:sldId id="354" r:id="rId97"/>
    <p:sldId id="355" r:id="rId98"/>
    <p:sldId id="356" r:id="rId99"/>
    <p:sldId id="357" r:id="rId100"/>
    <p:sldId id="358" r:id="rId101"/>
    <p:sldId id="359" r:id="rId102"/>
    <p:sldId id="360" r:id="rId103"/>
    <p:sldId id="361" r:id="rId104"/>
    <p:sldId id="362" r:id="rId105"/>
    <p:sldId id="363" r:id="rId106"/>
    <p:sldId id="364" r:id="rId107"/>
    <p:sldId id="344" r:id="rId108"/>
  </p:sldIdLst>
  <p:sldSz cx="12188825" cy="6858000"/>
  <p:notesSz cx="6858000" cy="9144000"/>
  <p:custDataLst>
    <p:tags r:id="rId1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12" Type="http://schemas.openxmlformats.org/officeDocument/2006/relationships/presProps" Target="presProps.xml"/><Relationship Id="rId16" Type="http://schemas.openxmlformats.org/officeDocument/2006/relationships/slide" Target="slides/slide14.xml"/><Relationship Id="rId107" Type="http://schemas.openxmlformats.org/officeDocument/2006/relationships/slide" Target="slides/slide105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102" Type="http://schemas.openxmlformats.org/officeDocument/2006/relationships/slide" Target="slides/slide100.xml"/><Relationship Id="rId110" Type="http://schemas.openxmlformats.org/officeDocument/2006/relationships/handoutMaster" Target="handoutMasters/handoutMaster1.xml"/><Relationship Id="rId115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slide" Target="slides/slide88.xml"/><Relationship Id="rId95" Type="http://schemas.openxmlformats.org/officeDocument/2006/relationships/slide" Target="slides/slide93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slide" Target="slides/slide103.xml"/><Relationship Id="rId113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103" Type="http://schemas.openxmlformats.org/officeDocument/2006/relationships/slide" Target="slides/slide101.xml"/><Relationship Id="rId108" Type="http://schemas.openxmlformats.org/officeDocument/2006/relationships/slide" Target="slides/slide106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slide" Target="slides/slide94.xml"/><Relationship Id="rId111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6" Type="http://schemas.openxmlformats.org/officeDocument/2006/relationships/slide" Target="slides/slide104.xml"/><Relationship Id="rId114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109" Type="http://schemas.openxmlformats.org/officeDocument/2006/relationships/notesMaster" Target="notesMasters/notesMaster1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04" Type="http://schemas.openxmlformats.org/officeDocument/2006/relationships/slide" Target="slides/slide102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1.xml"/><Relationship Id="rId29" Type="http://schemas.openxmlformats.org/officeDocument/2006/relationships/slide" Target="slides/slide2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4/13/2026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4/13/2026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4/13/2026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4/13/2026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4.jpeg"/><Relationship Id="rId4" Type="http://schemas.openxmlformats.org/officeDocument/2006/relationships/image" Target="../media/image9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8.jpeg"/><Relationship Id="rId4" Type="http://schemas.openxmlformats.org/officeDocument/2006/relationships/image" Target="../media/image9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jpeg"/><Relationship Id="rId4" Type="http://schemas.openxmlformats.org/officeDocument/2006/relationships/image" Target="../media/image10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8.jpeg"/><Relationship Id="rId4" Type="http://schemas.openxmlformats.org/officeDocument/2006/relationships/image" Target="../media/image11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2.jpeg"/><Relationship Id="rId4" Type="http://schemas.openxmlformats.org/officeDocument/2006/relationships/image" Target="../media/image12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6.jpeg"/><Relationship Id="rId4" Type="http://schemas.openxmlformats.org/officeDocument/2006/relationships/image" Target="../media/image12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0.jpeg"/><Relationship Id="rId4" Type="http://schemas.openxmlformats.org/officeDocument/2006/relationships/image" Target="../media/image12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4.jpeg"/><Relationship Id="rId4" Type="http://schemas.openxmlformats.org/officeDocument/2006/relationships/image" Target="../media/image1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6.jpeg"/><Relationship Id="rId4" Type="http://schemas.openxmlformats.org/officeDocument/2006/relationships/image" Target="../media/image14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0.jpeg"/><Relationship Id="rId4" Type="http://schemas.openxmlformats.org/officeDocument/2006/relationships/image" Target="../media/image14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4.jpeg"/><Relationship Id="rId4" Type="http://schemas.openxmlformats.org/officeDocument/2006/relationships/image" Target="../media/image153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8.jpeg"/><Relationship Id="rId4" Type="http://schemas.openxmlformats.org/officeDocument/2006/relationships/image" Target="../media/image15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2.jpeg"/><Relationship Id="rId4" Type="http://schemas.openxmlformats.org/officeDocument/2006/relationships/image" Target="../media/image16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5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jpeg"/><Relationship Id="rId4" Type="http://schemas.openxmlformats.org/officeDocument/2006/relationships/image" Target="../media/image168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3.jpeg"/><Relationship Id="rId4" Type="http://schemas.openxmlformats.org/officeDocument/2006/relationships/image" Target="../media/image17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7.jpeg"/><Relationship Id="rId4" Type="http://schemas.openxmlformats.org/officeDocument/2006/relationships/image" Target="../media/image176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1.jpeg"/><Relationship Id="rId4" Type="http://schemas.openxmlformats.org/officeDocument/2006/relationships/image" Target="../media/image180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5.jpeg"/><Relationship Id="rId4" Type="http://schemas.openxmlformats.org/officeDocument/2006/relationships/image" Target="../media/image184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9.jpeg"/><Relationship Id="rId4" Type="http://schemas.openxmlformats.org/officeDocument/2006/relationships/image" Target="../media/image188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eg"/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3.jpeg"/><Relationship Id="rId4" Type="http://schemas.openxmlformats.org/officeDocument/2006/relationships/image" Target="../media/image192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7.jpeg"/><Relationship Id="rId4" Type="http://schemas.openxmlformats.org/officeDocument/2006/relationships/image" Target="../media/image196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1.jpeg"/><Relationship Id="rId4" Type="http://schemas.openxmlformats.org/officeDocument/2006/relationships/image" Target="../media/image200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9.jpeg"/><Relationship Id="rId4" Type="http://schemas.openxmlformats.org/officeDocument/2006/relationships/image" Target="../media/image208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3.jpeg"/><Relationship Id="rId4" Type="http://schemas.openxmlformats.org/officeDocument/2006/relationships/image" Target="../media/image212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1.jpeg"/><Relationship Id="rId4" Type="http://schemas.openxmlformats.org/officeDocument/2006/relationships/image" Target="../media/image220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5.jpeg"/><Relationship Id="rId4" Type="http://schemas.openxmlformats.org/officeDocument/2006/relationships/image" Target="../media/image224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3.jpeg"/><Relationship Id="rId4" Type="http://schemas.openxmlformats.org/officeDocument/2006/relationships/image" Target="../media/image232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7.jpeg"/><Relationship Id="rId4" Type="http://schemas.openxmlformats.org/officeDocument/2006/relationships/image" Target="../media/image236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jpe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1.jpeg"/><Relationship Id="rId4" Type="http://schemas.openxmlformats.org/officeDocument/2006/relationships/image" Target="../media/image240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5.jpeg"/><Relationship Id="rId4" Type="http://schemas.openxmlformats.org/officeDocument/2006/relationships/image" Target="../media/image244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9.jpeg"/><Relationship Id="rId4" Type="http://schemas.openxmlformats.org/officeDocument/2006/relationships/image" Target="../media/image248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jpeg"/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3.jpeg"/><Relationship Id="rId4" Type="http://schemas.openxmlformats.org/officeDocument/2006/relationships/image" Target="../media/image252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jpeg"/><Relationship Id="rId2" Type="http://schemas.openxmlformats.org/officeDocument/2006/relationships/image" Target="../media/image25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6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0.jpeg"/><Relationship Id="rId4" Type="http://schemas.openxmlformats.org/officeDocument/2006/relationships/image" Target="../media/image259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eg"/><Relationship Id="rId2" Type="http://schemas.openxmlformats.org/officeDocument/2006/relationships/image" Target="../media/image2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4.jpeg"/><Relationship Id="rId4" Type="http://schemas.openxmlformats.org/officeDocument/2006/relationships/image" Target="../media/image263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e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8.jpeg"/><Relationship Id="rId4" Type="http://schemas.openxmlformats.org/officeDocument/2006/relationships/image" Target="../media/image267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eg"/><Relationship Id="rId2" Type="http://schemas.openxmlformats.org/officeDocument/2006/relationships/image" Target="../media/image2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2.jpeg"/><Relationship Id="rId4" Type="http://schemas.openxmlformats.org/officeDocument/2006/relationships/image" Target="../media/image271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jpeg"/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6.jpeg"/><Relationship Id="rId4" Type="http://schemas.openxmlformats.org/officeDocument/2006/relationships/image" Target="../media/image275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0.jpeg"/><Relationship Id="rId4" Type="http://schemas.openxmlformats.org/officeDocument/2006/relationships/image" Target="../media/image279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2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4.jpeg"/><Relationship Id="rId4" Type="http://schemas.openxmlformats.org/officeDocument/2006/relationships/image" Target="../media/image283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jpeg"/><Relationship Id="rId2" Type="http://schemas.openxmlformats.org/officeDocument/2006/relationships/image" Target="../media/image2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8.jpeg"/><Relationship Id="rId4" Type="http://schemas.openxmlformats.org/officeDocument/2006/relationships/image" Target="../media/image287.jpe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1.jpeg"/><Relationship Id="rId2" Type="http://schemas.openxmlformats.org/officeDocument/2006/relationships/image" Target="../media/image2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3.jpeg"/><Relationship Id="rId4" Type="http://schemas.openxmlformats.org/officeDocument/2006/relationships/image" Target="../media/image292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jpeg"/><Relationship Id="rId2" Type="http://schemas.openxmlformats.org/officeDocument/2006/relationships/image" Target="../media/image2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7.jpeg"/><Relationship Id="rId4" Type="http://schemas.openxmlformats.org/officeDocument/2006/relationships/image" Target="../media/image296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jpeg"/><Relationship Id="rId2" Type="http://schemas.openxmlformats.org/officeDocument/2006/relationships/image" Target="../media/image2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1.jpeg"/><Relationship Id="rId4" Type="http://schemas.openxmlformats.org/officeDocument/2006/relationships/image" Target="../media/image300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3.jpeg"/><Relationship Id="rId2" Type="http://schemas.openxmlformats.org/officeDocument/2006/relationships/image" Target="../media/image3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5.jpeg"/><Relationship Id="rId4" Type="http://schemas.openxmlformats.org/officeDocument/2006/relationships/image" Target="../media/image304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jpeg"/><Relationship Id="rId2" Type="http://schemas.openxmlformats.org/officeDocument/2006/relationships/image" Target="../media/image3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9.jpeg"/><Relationship Id="rId4" Type="http://schemas.openxmlformats.org/officeDocument/2006/relationships/image" Target="../media/image308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jpeg"/><Relationship Id="rId2" Type="http://schemas.openxmlformats.org/officeDocument/2006/relationships/image" Target="../media/image3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3.jpeg"/><Relationship Id="rId4" Type="http://schemas.openxmlformats.org/officeDocument/2006/relationships/image" Target="../media/image312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jpeg"/><Relationship Id="rId2" Type="http://schemas.openxmlformats.org/officeDocument/2006/relationships/image" Target="../media/image3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7.jpeg"/><Relationship Id="rId4" Type="http://schemas.openxmlformats.org/officeDocument/2006/relationships/image" Target="../media/image316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9.jpeg"/><Relationship Id="rId2" Type="http://schemas.openxmlformats.org/officeDocument/2006/relationships/image" Target="../media/image3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1.jpeg"/><Relationship Id="rId4" Type="http://schemas.openxmlformats.org/officeDocument/2006/relationships/image" Target="../media/image320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3.jpeg"/><Relationship Id="rId2" Type="http://schemas.openxmlformats.org/officeDocument/2006/relationships/image" Target="../media/image3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5.jpeg"/><Relationship Id="rId4" Type="http://schemas.openxmlformats.org/officeDocument/2006/relationships/image" Target="../media/image324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7.jpeg"/><Relationship Id="rId2" Type="http://schemas.openxmlformats.org/officeDocument/2006/relationships/image" Target="../media/image3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9.jpeg"/><Relationship Id="rId4" Type="http://schemas.openxmlformats.org/officeDocument/2006/relationships/image" Target="../media/image328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1.jpeg"/><Relationship Id="rId2" Type="http://schemas.openxmlformats.org/officeDocument/2006/relationships/image" Target="../media/image3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3.jpeg"/><Relationship Id="rId4" Type="http://schemas.openxmlformats.org/officeDocument/2006/relationships/image" Target="../media/image332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5.jpeg"/><Relationship Id="rId2" Type="http://schemas.openxmlformats.org/officeDocument/2006/relationships/image" Target="../media/image3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7.jpeg"/><Relationship Id="rId4" Type="http://schemas.openxmlformats.org/officeDocument/2006/relationships/image" Target="../media/image336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9.jpeg"/><Relationship Id="rId2" Type="http://schemas.openxmlformats.org/officeDocument/2006/relationships/image" Target="../media/image338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1.jpeg"/><Relationship Id="rId2" Type="http://schemas.openxmlformats.org/officeDocument/2006/relationships/image" Target="../media/image3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3.jpeg"/><Relationship Id="rId4" Type="http://schemas.openxmlformats.org/officeDocument/2006/relationships/image" Target="../media/image342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5.jpeg"/><Relationship Id="rId2" Type="http://schemas.openxmlformats.org/officeDocument/2006/relationships/image" Target="../media/image3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7.jpeg"/><Relationship Id="rId4" Type="http://schemas.openxmlformats.org/officeDocument/2006/relationships/image" Target="../media/image346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9.jpeg"/><Relationship Id="rId2" Type="http://schemas.openxmlformats.org/officeDocument/2006/relationships/image" Target="../media/image3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1.jpeg"/><Relationship Id="rId4" Type="http://schemas.openxmlformats.org/officeDocument/2006/relationships/image" Target="../media/image350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3.jpeg"/><Relationship Id="rId2" Type="http://schemas.openxmlformats.org/officeDocument/2006/relationships/image" Target="../media/image3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5.jpeg"/><Relationship Id="rId4" Type="http://schemas.openxmlformats.org/officeDocument/2006/relationships/image" Target="../media/image354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7.jpeg"/><Relationship Id="rId2" Type="http://schemas.openxmlformats.org/officeDocument/2006/relationships/image" Target="../media/image3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9.jpeg"/><Relationship Id="rId4" Type="http://schemas.openxmlformats.org/officeDocument/2006/relationships/image" Target="../media/image358.jpe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1.jpeg"/><Relationship Id="rId2" Type="http://schemas.openxmlformats.org/officeDocument/2006/relationships/image" Target="../media/image36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3.jpeg"/><Relationship Id="rId4" Type="http://schemas.openxmlformats.org/officeDocument/2006/relationships/image" Target="../media/image362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5.jpeg"/><Relationship Id="rId2" Type="http://schemas.openxmlformats.org/officeDocument/2006/relationships/image" Target="../media/image36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7.jpeg"/><Relationship Id="rId4" Type="http://schemas.openxmlformats.org/officeDocument/2006/relationships/image" Target="../media/image366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9.jpeg"/><Relationship Id="rId2" Type="http://schemas.openxmlformats.org/officeDocument/2006/relationships/image" Target="../media/image3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1.jpeg"/><Relationship Id="rId4" Type="http://schemas.openxmlformats.org/officeDocument/2006/relationships/image" Target="../media/image370.jpe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3.jpeg"/><Relationship Id="rId2" Type="http://schemas.openxmlformats.org/officeDocument/2006/relationships/image" Target="../media/image37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5.jpeg"/><Relationship Id="rId4" Type="http://schemas.openxmlformats.org/officeDocument/2006/relationships/image" Target="../media/image374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7.jpeg"/><Relationship Id="rId2" Type="http://schemas.openxmlformats.org/officeDocument/2006/relationships/image" Target="../media/image3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9.jpeg"/><Relationship Id="rId4" Type="http://schemas.openxmlformats.org/officeDocument/2006/relationships/image" Target="../media/image378.jpe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1.jpeg"/><Relationship Id="rId2" Type="http://schemas.openxmlformats.org/officeDocument/2006/relationships/image" Target="../media/image3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3.jpeg"/><Relationship Id="rId4" Type="http://schemas.openxmlformats.org/officeDocument/2006/relationships/image" Target="../media/image382.jpe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5.jpeg"/><Relationship Id="rId2" Type="http://schemas.openxmlformats.org/officeDocument/2006/relationships/image" Target="../media/image3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7.jpeg"/><Relationship Id="rId4" Type="http://schemas.openxmlformats.org/officeDocument/2006/relationships/image" Target="../media/image386.jpe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9.jpeg"/><Relationship Id="rId2" Type="http://schemas.openxmlformats.org/officeDocument/2006/relationships/image" Target="../media/image3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1.jpeg"/><Relationship Id="rId4" Type="http://schemas.openxmlformats.org/officeDocument/2006/relationships/image" Target="../media/image390.jpe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3.jpeg"/><Relationship Id="rId2" Type="http://schemas.openxmlformats.org/officeDocument/2006/relationships/image" Target="../media/image3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5.jpeg"/><Relationship Id="rId4" Type="http://schemas.openxmlformats.org/officeDocument/2006/relationships/image" Target="../media/image394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7.jpeg"/><Relationship Id="rId2" Type="http://schemas.openxmlformats.org/officeDocument/2006/relationships/image" Target="../media/image3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9.jpeg"/><Relationship Id="rId4" Type="http://schemas.openxmlformats.org/officeDocument/2006/relationships/image" Target="../media/image398.jpe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1.jpeg"/><Relationship Id="rId2" Type="http://schemas.openxmlformats.org/officeDocument/2006/relationships/image" Target="../media/image4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3.jpeg"/><Relationship Id="rId4" Type="http://schemas.openxmlformats.org/officeDocument/2006/relationships/image" Target="../media/image402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5.jpeg"/><Relationship Id="rId2" Type="http://schemas.openxmlformats.org/officeDocument/2006/relationships/image" Target="../media/image40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6.jpe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8.jpeg"/><Relationship Id="rId2" Type="http://schemas.openxmlformats.org/officeDocument/2006/relationships/image" Target="../media/image4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0.jpeg"/><Relationship Id="rId4" Type="http://schemas.openxmlformats.org/officeDocument/2006/relationships/image" Target="../media/image409.jpe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2.jpeg"/><Relationship Id="rId2" Type="http://schemas.openxmlformats.org/officeDocument/2006/relationships/image" Target="../media/image4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3.jpeg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Evendale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«General» Ward</a:t>
            </a:r>
          </a:p>
          <a:p>
            <a:r>
              <a:rPr lang="it-IT" dirty="0"/>
              <a:t>April 2026</a:t>
            </a:r>
          </a:p>
          <a:p>
            <a:endParaRPr lang="it-IT" dirty="0"/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15">
            <a:extLst>
              <a:ext uri="{FF2B5EF4-FFF2-40B4-BE49-F238E27FC236}">
                <a16:creationId xmlns:a16="http://schemas.microsoft.com/office/drawing/2014/main" id="{5339986B-0B7E-434D-0408-8ADE336A65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18">
            <a:extLst>
              <a:ext uri="{FF2B5EF4-FFF2-40B4-BE49-F238E27FC236}">
                <a16:creationId xmlns:a16="http://schemas.microsoft.com/office/drawing/2014/main" id="{874D9030-077B-2B80-99E1-E6C0B8AE55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19">
            <a:extLst>
              <a:ext uri="{FF2B5EF4-FFF2-40B4-BE49-F238E27FC236}">
                <a16:creationId xmlns:a16="http://schemas.microsoft.com/office/drawing/2014/main" id="{FD7506D0-D3C0-59EE-4808-D488AECF44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20">
            <a:extLst>
              <a:ext uri="{FF2B5EF4-FFF2-40B4-BE49-F238E27FC236}">
                <a16:creationId xmlns:a16="http://schemas.microsoft.com/office/drawing/2014/main" id="{3404BD55-5FD5-BCE3-6BD1-4D82D0AE9C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0999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21">
            <a:extLst>
              <a:ext uri="{FF2B5EF4-FFF2-40B4-BE49-F238E27FC236}">
                <a16:creationId xmlns:a16="http://schemas.microsoft.com/office/drawing/2014/main" id="{AA10BC4C-5CE7-0070-3CCE-6B2D69A84D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22">
            <a:extLst>
              <a:ext uri="{FF2B5EF4-FFF2-40B4-BE49-F238E27FC236}">
                <a16:creationId xmlns:a16="http://schemas.microsoft.com/office/drawing/2014/main" id="{96108336-6693-C65B-F1C7-DECA17117F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23">
            <a:extLst>
              <a:ext uri="{FF2B5EF4-FFF2-40B4-BE49-F238E27FC236}">
                <a16:creationId xmlns:a16="http://schemas.microsoft.com/office/drawing/2014/main" id="{AA65DD45-B971-B755-AC74-62F7686A6A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24">
            <a:extLst>
              <a:ext uri="{FF2B5EF4-FFF2-40B4-BE49-F238E27FC236}">
                <a16:creationId xmlns:a16="http://schemas.microsoft.com/office/drawing/2014/main" id="{0FAEB898-A366-AF38-DD84-81E2EA4EC4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6545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25">
            <a:extLst>
              <a:ext uri="{FF2B5EF4-FFF2-40B4-BE49-F238E27FC236}">
                <a16:creationId xmlns:a16="http://schemas.microsoft.com/office/drawing/2014/main" id="{D3B8E8BA-18AD-6375-05D3-15657C54BA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26">
            <a:extLst>
              <a:ext uri="{FF2B5EF4-FFF2-40B4-BE49-F238E27FC236}">
                <a16:creationId xmlns:a16="http://schemas.microsoft.com/office/drawing/2014/main" id="{EEEE67C3-3D73-402D-439C-EE4A4088A1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27">
            <a:extLst>
              <a:ext uri="{FF2B5EF4-FFF2-40B4-BE49-F238E27FC236}">
                <a16:creationId xmlns:a16="http://schemas.microsoft.com/office/drawing/2014/main" id="{9670EB54-460D-F6F4-6D44-3768161E68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28">
            <a:extLst>
              <a:ext uri="{FF2B5EF4-FFF2-40B4-BE49-F238E27FC236}">
                <a16:creationId xmlns:a16="http://schemas.microsoft.com/office/drawing/2014/main" id="{4CE73BE7-DE76-12BE-0FC6-4C78BC4712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3814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29">
            <a:extLst>
              <a:ext uri="{FF2B5EF4-FFF2-40B4-BE49-F238E27FC236}">
                <a16:creationId xmlns:a16="http://schemas.microsoft.com/office/drawing/2014/main" id="{59ACAC93-B25E-2B81-A5F9-9B25FDA4B2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30">
            <a:extLst>
              <a:ext uri="{FF2B5EF4-FFF2-40B4-BE49-F238E27FC236}">
                <a16:creationId xmlns:a16="http://schemas.microsoft.com/office/drawing/2014/main" id="{EB0F0B3D-C259-1736-10DE-DE56E5385C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31">
            <a:extLst>
              <a:ext uri="{FF2B5EF4-FFF2-40B4-BE49-F238E27FC236}">
                <a16:creationId xmlns:a16="http://schemas.microsoft.com/office/drawing/2014/main" id="{2AB13C26-9AB7-30E7-CE88-ABCB1D8C73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32">
            <a:extLst>
              <a:ext uri="{FF2B5EF4-FFF2-40B4-BE49-F238E27FC236}">
                <a16:creationId xmlns:a16="http://schemas.microsoft.com/office/drawing/2014/main" id="{C719A4BB-BDAF-3B5F-F83F-3CC00A2DF1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9582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33">
            <a:extLst>
              <a:ext uri="{FF2B5EF4-FFF2-40B4-BE49-F238E27FC236}">
                <a16:creationId xmlns:a16="http://schemas.microsoft.com/office/drawing/2014/main" id="{42A18890-0743-CC27-C42B-2741A53B33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34">
            <a:extLst>
              <a:ext uri="{FF2B5EF4-FFF2-40B4-BE49-F238E27FC236}">
                <a16:creationId xmlns:a16="http://schemas.microsoft.com/office/drawing/2014/main" id="{91666D60-54BB-1837-1AEB-2B5B3F749A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35">
            <a:extLst>
              <a:ext uri="{FF2B5EF4-FFF2-40B4-BE49-F238E27FC236}">
                <a16:creationId xmlns:a16="http://schemas.microsoft.com/office/drawing/2014/main" id="{050601B7-C90F-FE05-FF8F-D57F22FCD0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36">
            <a:extLst>
              <a:ext uri="{FF2B5EF4-FFF2-40B4-BE49-F238E27FC236}">
                <a16:creationId xmlns:a16="http://schemas.microsoft.com/office/drawing/2014/main" id="{78BA3116-079D-4151-37BC-01A0B9A59C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323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38">
            <a:extLst>
              <a:ext uri="{FF2B5EF4-FFF2-40B4-BE49-F238E27FC236}">
                <a16:creationId xmlns:a16="http://schemas.microsoft.com/office/drawing/2014/main" id="{18FE89E2-4A00-3CAA-E2DD-DF483A1B08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39">
            <a:extLst>
              <a:ext uri="{FF2B5EF4-FFF2-40B4-BE49-F238E27FC236}">
                <a16:creationId xmlns:a16="http://schemas.microsoft.com/office/drawing/2014/main" id="{5761463B-8D1C-9E38-11FB-355405A1A8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40">
            <a:extLst>
              <a:ext uri="{FF2B5EF4-FFF2-40B4-BE49-F238E27FC236}">
                <a16:creationId xmlns:a16="http://schemas.microsoft.com/office/drawing/2014/main" id="{53FC3CDD-AFF3-F4D5-A2B8-D3BE9719C5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41">
            <a:extLst>
              <a:ext uri="{FF2B5EF4-FFF2-40B4-BE49-F238E27FC236}">
                <a16:creationId xmlns:a16="http://schemas.microsoft.com/office/drawing/2014/main" id="{14BE2EC3-F463-D125-EAE8-7E0C2EA9B3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6967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42">
            <a:extLst>
              <a:ext uri="{FF2B5EF4-FFF2-40B4-BE49-F238E27FC236}">
                <a16:creationId xmlns:a16="http://schemas.microsoft.com/office/drawing/2014/main" id="{A3FA5FD2-D02D-E6B5-749C-6296702300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43">
            <a:extLst>
              <a:ext uri="{FF2B5EF4-FFF2-40B4-BE49-F238E27FC236}">
                <a16:creationId xmlns:a16="http://schemas.microsoft.com/office/drawing/2014/main" id="{3673B555-74BE-FC99-D1F1-8C3575C1A0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44">
            <a:extLst>
              <a:ext uri="{FF2B5EF4-FFF2-40B4-BE49-F238E27FC236}">
                <a16:creationId xmlns:a16="http://schemas.microsoft.com/office/drawing/2014/main" id="{88E1A4A7-F913-8574-FE13-9A727F91F2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45">
            <a:extLst>
              <a:ext uri="{FF2B5EF4-FFF2-40B4-BE49-F238E27FC236}">
                <a16:creationId xmlns:a16="http://schemas.microsoft.com/office/drawing/2014/main" id="{32490077-E255-0286-3BC7-62409321AF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46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46">
            <a:extLst>
              <a:ext uri="{FF2B5EF4-FFF2-40B4-BE49-F238E27FC236}">
                <a16:creationId xmlns:a16="http://schemas.microsoft.com/office/drawing/2014/main" id="{4A031D12-AC37-23B8-E769-FC9F0D43DC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47">
            <a:extLst>
              <a:ext uri="{FF2B5EF4-FFF2-40B4-BE49-F238E27FC236}">
                <a16:creationId xmlns:a16="http://schemas.microsoft.com/office/drawing/2014/main" id="{314F09C5-C329-6816-BD7F-8EC2C26128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49">
            <a:extLst>
              <a:ext uri="{FF2B5EF4-FFF2-40B4-BE49-F238E27FC236}">
                <a16:creationId xmlns:a16="http://schemas.microsoft.com/office/drawing/2014/main" id="{F5FA9551-4240-1389-FA50-15A9E35C50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51">
            <a:extLst>
              <a:ext uri="{FF2B5EF4-FFF2-40B4-BE49-F238E27FC236}">
                <a16:creationId xmlns:a16="http://schemas.microsoft.com/office/drawing/2014/main" id="{338C38A4-5042-A911-8A32-B3AB554086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1452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53">
            <a:extLst>
              <a:ext uri="{FF2B5EF4-FFF2-40B4-BE49-F238E27FC236}">
                <a16:creationId xmlns:a16="http://schemas.microsoft.com/office/drawing/2014/main" id="{B0F86CBF-DC71-2EED-1A4C-9BCA6E0C14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55">
            <a:extLst>
              <a:ext uri="{FF2B5EF4-FFF2-40B4-BE49-F238E27FC236}">
                <a16:creationId xmlns:a16="http://schemas.microsoft.com/office/drawing/2014/main" id="{B072A072-6FBE-A2DA-CC8F-445F5EC0C3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56">
            <a:extLst>
              <a:ext uri="{FF2B5EF4-FFF2-40B4-BE49-F238E27FC236}">
                <a16:creationId xmlns:a16="http://schemas.microsoft.com/office/drawing/2014/main" id="{C40D91C7-4ED4-2E7F-2368-C3C332930D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57">
            <a:extLst>
              <a:ext uri="{FF2B5EF4-FFF2-40B4-BE49-F238E27FC236}">
                <a16:creationId xmlns:a16="http://schemas.microsoft.com/office/drawing/2014/main" id="{8E4E538B-7757-EFD2-82F5-D5E663FCFD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278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58">
            <a:extLst>
              <a:ext uri="{FF2B5EF4-FFF2-40B4-BE49-F238E27FC236}">
                <a16:creationId xmlns:a16="http://schemas.microsoft.com/office/drawing/2014/main" id="{EBEBD7FA-C0CF-248C-AE3B-8EDCA234EE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60">
            <a:extLst>
              <a:ext uri="{FF2B5EF4-FFF2-40B4-BE49-F238E27FC236}">
                <a16:creationId xmlns:a16="http://schemas.microsoft.com/office/drawing/2014/main" id="{FF716379-9BBB-B079-0AF7-D3044A3808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63">
            <a:extLst>
              <a:ext uri="{FF2B5EF4-FFF2-40B4-BE49-F238E27FC236}">
                <a16:creationId xmlns:a16="http://schemas.microsoft.com/office/drawing/2014/main" id="{30BD6C1D-F8B6-DEA8-3C57-A4A8F90812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64">
            <a:extLst>
              <a:ext uri="{FF2B5EF4-FFF2-40B4-BE49-F238E27FC236}">
                <a16:creationId xmlns:a16="http://schemas.microsoft.com/office/drawing/2014/main" id="{70C56573-9E9D-FC3D-5DB8-81DD2009CA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2831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68">
            <a:extLst>
              <a:ext uri="{FF2B5EF4-FFF2-40B4-BE49-F238E27FC236}">
                <a16:creationId xmlns:a16="http://schemas.microsoft.com/office/drawing/2014/main" id="{D11364A8-CA52-DB04-7693-B840C05555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69">
            <a:extLst>
              <a:ext uri="{FF2B5EF4-FFF2-40B4-BE49-F238E27FC236}">
                <a16:creationId xmlns:a16="http://schemas.microsoft.com/office/drawing/2014/main" id="{310E7FC4-8175-B4EF-18A2-BA6A1E62A0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70">
            <a:extLst>
              <a:ext uri="{FF2B5EF4-FFF2-40B4-BE49-F238E27FC236}">
                <a16:creationId xmlns:a16="http://schemas.microsoft.com/office/drawing/2014/main" id="{604A887B-B3C0-58E7-4D3C-8002885D5C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71">
            <a:extLst>
              <a:ext uri="{FF2B5EF4-FFF2-40B4-BE49-F238E27FC236}">
                <a16:creationId xmlns:a16="http://schemas.microsoft.com/office/drawing/2014/main" id="{0CA0494D-2118-0E3B-3EFA-653B021D66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7712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72">
            <a:extLst>
              <a:ext uri="{FF2B5EF4-FFF2-40B4-BE49-F238E27FC236}">
                <a16:creationId xmlns:a16="http://schemas.microsoft.com/office/drawing/2014/main" id="{F0B89DEF-108E-6E84-813E-641F24D8A3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73">
            <a:extLst>
              <a:ext uri="{FF2B5EF4-FFF2-40B4-BE49-F238E27FC236}">
                <a16:creationId xmlns:a16="http://schemas.microsoft.com/office/drawing/2014/main" id="{75FFA18E-8D27-AE79-CF4E-7C41E1A635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74">
            <a:extLst>
              <a:ext uri="{FF2B5EF4-FFF2-40B4-BE49-F238E27FC236}">
                <a16:creationId xmlns:a16="http://schemas.microsoft.com/office/drawing/2014/main" id="{AADB332F-F0B7-7AE6-7744-0D4EEDAE5C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75">
            <a:extLst>
              <a:ext uri="{FF2B5EF4-FFF2-40B4-BE49-F238E27FC236}">
                <a16:creationId xmlns:a16="http://schemas.microsoft.com/office/drawing/2014/main" id="{DC478D97-A6FA-7D64-6C01-33A640950F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23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76">
            <a:extLst>
              <a:ext uri="{FF2B5EF4-FFF2-40B4-BE49-F238E27FC236}">
                <a16:creationId xmlns:a16="http://schemas.microsoft.com/office/drawing/2014/main" id="{2AB7736C-0799-F272-970B-598C7341F2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77">
            <a:extLst>
              <a:ext uri="{FF2B5EF4-FFF2-40B4-BE49-F238E27FC236}">
                <a16:creationId xmlns:a16="http://schemas.microsoft.com/office/drawing/2014/main" id="{D5D0DB92-5FD3-3E51-386B-D1F5541A49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79">
            <a:extLst>
              <a:ext uri="{FF2B5EF4-FFF2-40B4-BE49-F238E27FC236}">
                <a16:creationId xmlns:a16="http://schemas.microsoft.com/office/drawing/2014/main" id="{37388235-CBCB-D1DB-1FC7-DE96A2E67A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80">
            <a:extLst>
              <a:ext uri="{FF2B5EF4-FFF2-40B4-BE49-F238E27FC236}">
                <a16:creationId xmlns:a16="http://schemas.microsoft.com/office/drawing/2014/main" id="{D58EE5C4-4753-ABC9-F60D-B6977FF3FF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7558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81">
            <a:extLst>
              <a:ext uri="{FF2B5EF4-FFF2-40B4-BE49-F238E27FC236}">
                <a16:creationId xmlns:a16="http://schemas.microsoft.com/office/drawing/2014/main" id="{E97EA820-2C6E-6185-F74D-3102351E31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82">
            <a:extLst>
              <a:ext uri="{FF2B5EF4-FFF2-40B4-BE49-F238E27FC236}">
                <a16:creationId xmlns:a16="http://schemas.microsoft.com/office/drawing/2014/main" id="{76C6C9D2-7DB2-52B6-91A2-9CA9BD1D16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83">
            <a:extLst>
              <a:ext uri="{FF2B5EF4-FFF2-40B4-BE49-F238E27FC236}">
                <a16:creationId xmlns:a16="http://schemas.microsoft.com/office/drawing/2014/main" id="{B700CFF2-C860-667B-1933-7B7DFDC08C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84">
            <a:extLst>
              <a:ext uri="{FF2B5EF4-FFF2-40B4-BE49-F238E27FC236}">
                <a16:creationId xmlns:a16="http://schemas.microsoft.com/office/drawing/2014/main" id="{A6CC181D-11FC-B71B-8281-E2F924802B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5175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85">
            <a:extLst>
              <a:ext uri="{FF2B5EF4-FFF2-40B4-BE49-F238E27FC236}">
                <a16:creationId xmlns:a16="http://schemas.microsoft.com/office/drawing/2014/main" id="{2C2C56C0-2636-2A1B-747C-467781C0B4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86">
            <a:extLst>
              <a:ext uri="{FF2B5EF4-FFF2-40B4-BE49-F238E27FC236}">
                <a16:creationId xmlns:a16="http://schemas.microsoft.com/office/drawing/2014/main" id="{FE938737-1866-1700-51C2-48B6327B55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89">
            <a:extLst>
              <a:ext uri="{FF2B5EF4-FFF2-40B4-BE49-F238E27FC236}">
                <a16:creationId xmlns:a16="http://schemas.microsoft.com/office/drawing/2014/main" id="{DEFAFA0C-C0E1-E9AD-B2A7-5AB6866027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90">
            <a:extLst>
              <a:ext uri="{FF2B5EF4-FFF2-40B4-BE49-F238E27FC236}">
                <a16:creationId xmlns:a16="http://schemas.microsoft.com/office/drawing/2014/main" id="{524ED54E-081F-9F28-DA44-A004990EE0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421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592">
            <a:extLst>
              <a:ext uri="{FF2B5EF4-FFF2-40B4-BE49-F238E27FC236}">
                <a16:creationId xmlns:a16="http://schemas.microsoft.com/office/drawing/2014/main" id="{769F8015-0F0C-6F64-CC75-0071FF1CE7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594">
            <a:extLst>
              <a:ext uri="{FF2B5EF4-FFF2-40B4-BE49-F238E27FC236}">
                <a16:creationId xmlns:a16="http://schemas.microsoft.com/office/drawing/2014/main" id="{98833A99-EB50-3C1D-5BF5-988685A9CE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596">
            <a:extLst>
              <a:ext uri="{FF2B5EF4-FFF2-40B4-BE49-F238E27FC236}">
                <a16:creationId xmlns:a16="http://schemas.microsoft.com/office/drawing/2014/main" id="{F6848CEF-2EDC-28CC-E400-A1FF78549E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598">
            <a:extLst>
              <a:ext uri="{FF2B5EF4-FFF2-40B4-BE49-F238E27FC236}">
                <a16:creationId xmlns:a16="http://schemas.microsoft.com/office/drawing/2014/main" id="{9A173BA4-D76A-98A7-7512-4191AC2682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5706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00">
            <a:extLst>
              <a:ext uri="{FF2B5EF4-FFF2-40B4-BE49-F238E27FC236}">
                <a16:creationId xmlns:a16="http://schemas.microsoft.com/office/drawing/2014/main" id="{118060CA-4B33-6596-9139-C980BCE5B8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02">
            <a:extLst>
              <a:ext uri="{FF2B5EF4-FFF2-40B4-BE49-F238E27FC236}">
                <a16:creationId xmlns:a16="http://schemas.microsoft.com/office/drawing/2014/main" id="{319C41FC-3701-F033-1532-480679F036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04">
            <a:extLst>
              <a:ext uri="{FF2B5EF4-FFF2-40B4-BE49-F238E27FC236}">
                <a16:creationId xmlns:a16="http://schemas.microsoft.com/office/drawing/2014/main" id="{E0543228-084B-0CBA-86E1-2BC00E7D55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06">
            <a:extLst>
              <a:ext uri="{FF2B5EF4-FFF2-40B4-BE49-F238E27FC236}">
                <a16:creationId xmlns:a16="http://schemas.microsoft.com/office/drawing/2014/main" id="{BC6028F6-555E-09A6-B1D2-38A2DB1755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4008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08">
            <a:extLst>
              <a:ext uri="{FF2B5EF4-FFF2-40B4-BE49-F238E27FC236}">
                <a16:creationId xmlns:a16="http://schemas.microsoft.com/office/drawing/2014/main" id="{5583EB87-6A52-A1AC-CD70-75BE2ECEF6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10">
            <a:extLst>
              <a:ext uri="{FF2B5EF4-FFF2-40B4-BE49-F238E27FC236}">
                <a16:creationId xmlns:a16="http://schemas.microsoft.com/office/drawing/2014/main" id="{CF470168-F8F2-27E7-9F60-3993EAB7F0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12">
            <a:extLst>
              <a:ext uri="{FF2B5EF4-FFF2-40B4-BE49-F238E27FC236}">
                <a16:creationId xmlns:a16="http://schemas.microsoft.com/office/drawing/2014/main" id="{4607082F-9AC4-C591-BCFC-FCE5D5F257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15">
            <a:extLst>
              <a:ext uri="{FF2B5EF4-FFF2-40B4-BE49-F238E27FC236}">
                <a16:creationId xmlns:a16="http://schemas.microsoft.com/office/drawing/2014/main" id="{3C0D0711-8580-D2EC-88D2-F4C61734A4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178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18">
            <a:extLst>
              <a:ext uri="{FF2B5EF4-FFF2-40B4-BE49-F238E27FC236}">
                <a16:creationId xmlns:a16="http://schemas.microsoft.com/office/drawing/2014/main" id="{C28BC924-F1C1-7DC4-D1DE-2D13A00F79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19">
            <a:extLst>
              <a:ext uri="{FF2B5EF4-FFF2-40B4-BE49-F238E27FC236}">
                <a16:creationId xmlns:a16="http://schemas.microsoft.com/office/drawing/2014/main" id="{D781F822-D26B-2972-8D27-68ACE2657A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20">
            <a:extLst>
              <a:ext uri="{FF2B5EF4-FFF2-40B4-BE49-F238E27FC236}">
                <a16:creationId xmlns:a16="http://schemas.microsoft.com/office/drawing/2014/main" id="{F5620A76-A301-A390-9FE6-FBCA8C55FB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21">
            <a:extLst>
              <a:ext uri="{FF2B5EF4-FFF2-40B4-BE49-F238E27FC236}">
                <a16:creationId xmlns:a16="http://schemas.microsoft.com/office/drawing/2014/main" id="{B5FFEBA8-3B6A-3D66-7839-A994EA692D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18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22">
            <a:extLst>
              <a:ext uri="{FF2B5EF4-FFF2-40B4-BE49-F238E27FC236}">
                <a16:creationId xmlns:a16="http://schemas.microsoft.com/office/drawing/2014/main" id="{049D1699-C586-9BF8-9E61-8E6CC62E2D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23">
            <a:extLst>
              <a:ext uri="{FF2B5EF4-FFF2-40B4-BE49-F238E27FC236}">
                <a16:creationId xmlns:a16="http://schemas.microsoft.com/office/drawing/2014/main" id="{FF66D941-587C-BD50-53F6-7FC1110E40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24">
            <a:extLst>
              <a:ext uri="{FF2B5EF4-FFF2-40B4-BE49-F238E27FC236}">
                <a16:creationId xmlns:a16="http://schemas.microsoft.com/office/drawing/2014/main" id="{09B55A9B-CCEF-5585-8242-04B5D0E516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25">
            <a:extLst>
              <a:ext uri="{FF2B5EF4-FFF2-40B4-BE49-F238E27FC236}">
                <a16:creationId xmlns:a16="http://schemas.microsoft.com/office/drawing/2014/main" id="{8EA07333-C171-0294-3EEF-CD7952DEE7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506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26">
            <a:extLst>
              <a:ext uri="{FF2B5EF4-FFF2-40B4-BE49-F238E27FC236}">
                <a16:creationId xmlns:a16="http://schemas.microsoft.com/office/drawing/2014/main" id="{134EF84C-0BC3-F32B-2916-4B09865511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27">
            <a:extLst>
              <a:ext uri="{FF2B5EF4-FFF2-40B4-BE49-F238E27FC236}">
                <a16:creationId xmlns:a16="http://schemas.microsoft.com/office/drawing/2014/main" id="{FAB9DB99-4D3F-30B0-8E70-10A0F30198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28">
            <a:extLst>
              <a:ext uri="{FF2B5EF4-FFF2-40B4-BE49-F238E27FC236}">
                <a16:creationId xmlns:a16="http://schemas.microsoft.com/office/drawing/2014/main" id="{575F352B-CFFC-39C9-D0D1-E99C6A3432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29">
            <a:extLst>
              <a:ext uri="{FF2B5EF4-FFF2-40B4-BE49-F238E27FC236}">
                <a16:creationId xmlns:a16="http://schemas.microsoft.com/office/drawing/2014/main" id="{3D37CA58-E5DA-558A-B25F-63131596BA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835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31">
            <a:extLst>
              <a:ext uri="{FF2B5EF4-FFF2-40B4-BE49-F238E27FC236}">
                <a16:creationId xmlns:a16="http://schemas.microsoft.com/office/drawing/2014/main" id="{DD27E437-CA22-BA4A-65B2-82C1C4C264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32">
            <a:extLst>
              <a:ext uri="{FF2B5EF4-FFF2-40B4-BE49-F238E27FC236}">
                <a16:creationId xmlns:a16="http://schemas.microsoft.com/office/drawing/2014/main" id="{67AB5D29-986A-D498-D9F6-E81ECD38F6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33">
            <a:extLst>
              <a:ext uri="{FF2B5EF4-FFF2-40B4-BE49-F238E27FC236}">
                <a16:creationId xmlns:a16="http://schemas.microsoft.com/office/drawing/2014/main" id="{535DE720-F81C-0774-6192-98AAFCD5A1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34">
            <a:extLst>
              <a:ext uri="{FF2B5EF4-FFF2-40B4-BE49-F238E27FC236}">
                <a16:creationId xmlns:a16="http://schemas.microsoft.com/office/drawing/2014/main" id="{530C20EF-CE59-0426-4C3C-70A9CACA9C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642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35">
            <a:extLst>
              <a:ext uri="{FF2B5EF4-FFF2-40B4-BE49-F238E27FC236}">
                <a16:creationId xmlns:a16="http://schemas.microsoft.com/office/drawing/2014/main" id="{45309810-1219-69A7-1A1A-A06552C909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36">
            <a:extLst>
              <a:ext uri="{FF2B5EF4-FFF2-40B4-BE49-F238E27FC236}">
                <a16:creationId xmlns:a16="http://schemas.microsoft.com/office/drawing/2014/main" id="{EF41A6CC-C5F9-105C-32DB-F132EE4F8D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37">
            <a:extLst>
              <a:ext uri="{FF2B5EF4-FFF2-40B4-BE49-F238E27FC236}">
                <a16:creationId xmlns:a16="http://schemas.microsoft.com/office/drawing/2014/main" id="{5697BBAB-B328-C42B-6275-1E38E2002E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38">
            <a:extLst>
              <a:ext uri="{FF2B5EF4-FFF2-40B4-BE49-F238E27FC236}">
                <a16:creationId xmlns:a16="http://schemas.microsoft.com/office/drawing/2014/main" id="{71D95778-7F15-F521-582C-B4393B97BA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542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39">
            <a:extLst>
              <a:ext uri="{FF2B5EF4-FFF2-40B4-BE49-F238E27FC236}">
                <a16:creationId xmlns:a16="http://schemas.microsoft.com/office/drawing/2014/main" id="{1DC162DE-5A57-3960-BA73-E0C5A29B47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40">
            <a:extLst>
              <a:ext uri="{FF2B5EF4-FFF2-40B4-BE49-F238E27FC236}">
                <a16:creationId xmlns:a16="http://schemas.microsoft.com/office/drawing/2014/main" id="{3196073E-7B5C-FACA-BA30-B444FD45FA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41">
            <a:extLst>
              <a:ext uri="{FF2B5EF4-FFF2-40B4-BE49-F238E27FC236}">
                <a16:creationId xmlns:a16="http://schemas.microsoft.com/office/drawing/2014/main" id="{D0035F4C-95EC-E634-3083-A8D686AFD9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42">
            <a:extLst>
              <a:ext uri="{FF2B5EF4-FFF2-40B4-BE49-F238E27FC236}">
                <a16:creationId xmlns:a16="http://schemas.microsoft.com/office/drawing/2014/main" id="{4E4DA143-577F-6515-0084-41095D7070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296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43">
            <a:extLst>
              <a:ext uri="{FF2B5EF4-FFF2-40B4-BE49-F238E27FC236}">
                <a16:creationId xmlns:a16="http://schemas.microsoft.com/office/drawing/2014/main" id="{125DF5F5-F71D-3654-A707-771FFEC387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44">
            <a:extLst>
              <a:ext uri="{FF2B5EF4-FFF2-40B4-BE49-F238E27FC236}">
                <a16:creationId xmlns:a16="http://schemas.microsoft.com/office/drawing/2014/main" id="{C8A2F08D-632A-3056-ACEF-B98695DE3B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45">
            <a:extLst>
              <a:ext uri="{FF2B5EF4-FFF2-40B4-BE49-F238E27FC236}">
                <a16:creationId xmlns:a16="http://schemas.microsoft.com/office/drawing/2014/main" id="{24B85DE6-9D2C-0B86-8F14-F2B3864CCE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46">
            <a:extLst>
              <a:ext uri="{FF2B5EF4-FFF2-40B4-BE49-F238E27FC236}">
                <a16:creationId xmlns:a16="http://schemas.microsoft.com/office/drawing/2014/main" id="{27553CE0-EE29-AEBC-BE48-5E0A6E0566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02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47">
            <a:extLst>
              <a:ext uri="{FF2B5EF4-FFF2-40B4-BE49-F238E27FC236}">
                <a16:creationId xmlns:a16="http://schemas.microsoft.com/office/drawing/2014/main" id="{B6D9C70F-31A5-7EB1-913F-BB72A458B2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48">
            <a:extLst>
              <a:ext uri="{FF2B5EF4-FFF2-40B4-BE49-F238E27FC236}">
                <a16:creationId xmlns:a16="http://schemas.microsoft.com/office/drawing/2014/main" id="{50D3DCBA-EC8A-5003-DF37-A94FE66D21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49">
            <a:extLst>
              <a:ext uri="{FF2B5EF4-FFF2-40B4-BE49-F238E27FC236}">
                <a16:creationId xmlns:a16="http://schemas.microsoft.com/office/drawing/2014/main" id="{CE467175-1D82-826B-CD28-9EE0062166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50">
            <a:extLst>
              <a:ext uri="{FF2B5EF4-FFF2-40B4-BE49-F238E27FC236}">
                <a16:creationId xmlns:a16="http://schemas.microsoft.com/office/drawing/2014/main" id="{B00763B2-A9E5-6C31-09B0-229AAB2662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9779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51">
            <a:extLst>
              <a:ext uri="{FF2B5EF4-FFF2-40B4-BE49-F238E27FC236}">
                <a16:creationId xmlns:a16="http://schemas.microsoft.com/office/drawing/2014/main" id="{09AB4F0C-5C86-BDF0-DEE8-49500DFBC0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52">
            <a:extLst>
              <a:ext uri="{FF2B5EF4-FFF2-40B4-BE49-F238E27FC236}">
                <a16:creationId xmlns:a16="http://schemas.microsoft.com/office/drawing/2014/main" id="{9264D795-A7E2-3FC9-C919-2D63E265A8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53">
            <a:extLst>
              <a:ext uri="{FF2B5EF4-FFF2-40B4-BE49-F238E27FC236}">
                <a16:creationId xmlns:a16="http://schemas.microsoft.com/office/drawing/2014/main" id="{42E110B1-4BCA-C8C6-2897-03E023A3AC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54">
            <a:extLst>
              <a:ext uri="{FF2B5EF4-FFF2-40B4-BE49-F238E27FC236}">
                <a16:creationId xmlns:a16="http://schemas.microsoft.com/office/drawing/2014/main" id="{82B598C5-4FCE-7F4F-2ADC-CC1C7E8777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4619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55">
            <a:extLst>
              <a:ext uri="{FF2B5EF4-FFF2-40B4-BE49-F238E27FC236}">
                <a16:creationId xmlns:a16="http://schemas.microsoft.com/office/drawing/2014/main" id="{612635FD-7204-95EF-7948-1827DD0E6D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56">
            <a:extLst>
              <a:ext uri="{FF2B5EF4-FFF2-40B4-BE49-F238E27FC236}">
                <a16:creationId xmlns:a16="http://schemas.microsoft.com/office/drawing/2014/main" id="{7290BB39-91A4-66DF-D0F0-F3BB5C0F85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57">
            <a:extLst>
              <a:ext uri="{FF2B5EF4-FFF2-40B4-BE49-F238E27FC236}">
                <a16:creationId xmlns:a16="http://schemas.microsoft.com/office/drawing/2014/main" id="{78B709C9-F043-61B4-190F-C5F73B60F5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58">
            <a:extLst>
              <a:ext uri="{FF2B5EF4-FFF2-40B4-BE49-F238E27FC236}">
                <a16:creationId xmlns:a16="http://schemas.microsoft.com/office/drawing/2014/main" id="{8437C305-5FAF-9757-B2E1-F669A48A9C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2810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59">
            <a:extLst>
              <a:ext uri="{FF2B5EF4-FFF2-40B4-BE49-F238E27FC236}">
                <a16:creationId xmlns:a16="http://schemas.microsoft.com/office/drawing/2014/main" id="{C0CC58FE-64D4-DD1A-13B9-A547E6B118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60">
            <a:extLst>
              <a:ext uri="{FF2B5EF4-FFF2-40B4-BE49-F238E27FC236}">
                <a16:creationId xmlns:a16="http://schemas.microsoft.com/office/drawing/2014/main" id="{2245D5D9-1B10-8E88-3267-FC4331666A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61">
            <a:extLst>
              <a:ext uri="{FF2B5EF4-FFF2-40B4-BE49-F238E27FC236}">
                <a16:creationId xmlns:a16="http://schemas.microsoft.com/office/drawing/2014/main" id="{81F7A78B-55A0-7859-4DB0-FCAC826B59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62">
            <a:extLst>
              <a:ext uri="{FF2B5EF4-FFF2-40B4-BE49-F238E27FC236}">
                <a16:creationId xmlns:a16="http://schemas.microsoft.com/office/drawing/2014/main" id="{C22D0311-8C3D-7F42-453F-F65701FB62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4723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63">
            <a:extLst>
              <a:ext uri="{FF2B5EF4-FFF2-40B4-BE49-F238E27FC236}">
                <a16:creationId xmlns:a16="http://schemas.microsoft.com/office/drawing/2014/main" id="{744D7CAE-705B-F881-10D7-F0044B4BF3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64">
            <a:extLst>
              <a:ext uri="{FF2B5EF4-FFF2-40B4-BE49-F238E27FC236}">
                <a16:creationId xmlns:a16="http://schemas.microsoft.com/office/drawing/2014/main" id="{FF5598B4-5A45-D438-2E17-D11A97BBCA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65">
            <a:extLst>
              <a:ext uri="{FF2B5EF4-FFF2-40B4-BE49-F238E27FC236}">
                <a16:creationId xmlns:a16="http://schemas.microsoft.com/office/drawing/2014/main" id="{CEA0B8B3-45C3-6965-9AC8-7DB70E5AB3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66">
            <a:extLst>
              <a:ext uri="{FF2B5EF4-FFF2-40B4-BE49-F238E27FC236}">
                <a16:creationId xmlns:a16="http://schemas.microsoft.com/office/drawing/2014/main" id="{1B0F4810-7630-82D0-2BB4-EDAA38265C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8237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67">
            <a:extLst>
              <a:ext uri="{FF2B5EF4-FFF2-40B4-BE49-F238E27FC236}">
                <a16:creationId xmlns:a16="http://schemas.microsoft.com/office/drawing/2014/main" id="{8121E75A-1631-3B5F-35CF-95E17C26C2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68">
            <a:extLst>
              <a:ext uri="{FF2B5EF4-FFF2-40B4-BE49-F238E27FC236}">
                <a16:creationId xmlns:a16="http://schemas.microsoft.com/office/drawing/2014/main" id="{DCFE65C0-61FE-1DED-5EE9-5DDEFBC12A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69">
            <a:extLst>
              <a:ext uri="{FF2B5EF4-FFF2-40B4-BE49-F238E27FC236}">
                <a16:creationId xmlns:a16="http://schemas.microsoft.com/office/drawing/2014/main" id="{4421C0DA-0754-B52B-9755-86D7459948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70">
            <a:extLst>
              <a:ext uri="{FF2B5EF4-FFF2-40B4-BE49-F238E27FC236}">
                <a16:creationId xmlns:a16="http://schemas.microsoft.com/office/drawing/2014/main" id="{1A945090-8617-5449-D2A7-21ABBA597A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5140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72">
            <a:extLst>
              <a:ext uri="{FF2B5EF4-FFF2-40B4-BE49-F238E27FC236}">
                <a16:creationId xmlns:a16="http://schemas.microsoft.com/office/drawing/2014/main" id="{E19BACE5-FEEB-CA0B-75DE-CBF24C2650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73">
            <a:extLst>
              <a:ext uri="{FF2B5EF4-FFF2-40B4-BE49-F238E27FC236}">
                <a16:creationId xmlns:a16="http://schemas.microsoft.com/office/drawing/2014/main" id="{8406E743-A09A-99F6-B8B4-6E285C4DA2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75">
            <a:extLst>
              <a:ext uri="{FF2B5EF4-FFF2-40B4-BE49-F238E27FC236}">
                <a16:creationId xmlns:a16="http://schemas.microsoft.com/office/drawing/2014/main" id="{3CB07FE7-E37F-30DA-DC01-92A24A7DC1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76">
            <a:extLst>
              <a:ext uri="{FF2B5EF4-FFF2-40B4-BE49-F238E27FC236}">
                <a16:creationId xmlns:a16="http://schemas.microsoft.com/office/drawing/2014/main" id="{25418691-C16D-D5DD-7E75-5567463923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33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77">
            <a:extLst>
              <a:ext uri="{FF2B5EF4-FFF2-40B4-BE49-F238E27FC236}">
                <a16:creationId xmlns:a16="http://schemas.microsoft.com/office/drawing/2014/main" id="{4C37DDAB-1ADA-7F59-0504-56EA2A8F57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79">
            <a:extLst>
              <a:ext uri="{FF2B5EF4-FFF2-40B4-BE49-F238E27FC236}">
                <a16:creationId xmlns:a16="http://schemas.microsoft.com/office/drawing/2014/main" id="{2F330DDD-7A08-C1F8-B757-9F5DB7AB08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80">
            <a:extLst>
              <a:ext uri="{FF2B5EF4-FFF2-40B4-BE49-F238E27FC236}">
                <a16:creationId xmlns:a16="http://schemas.microsoft.com/office/drawing/2014/main" id="{08D2F279-9CA4-2793-4DBB-FE0F3E5E6E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82">
            <a:extLst>
              <a:ext uri="{FF2B5EF4-FFF2-40B4-BE49-F238E27FC236}">
                <a16:creationId xmlns:a16="http://schemas.microsoft.com/office/drawing/2014/main" id="{53FA72E6-4132-3B6F-BDC9-AD2EC4FE15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344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83">
            <a:extLst>
              <a:ext uri="{FF2B5EF4-FFF2-40B4-BE49-F238E27FC236}">
                <a16:creationId xmlns:a16="http://schemas.microsoft.com/office/drawing/2014/main" id="{7765D6FA-B270-4B36-5CC6-CBF882DF16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84">
            <a:extLst>
              <a:ext uri="{FF2B5EF4-FFF2-40B4-BE49-F238E27FC236}">
                <a16:creationId xmlns:a16="http://schemas.microsoft.com/office/drawing/2014/main" id="{2AF70297-79F9-0E01-8DE1-E4F295FFC7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85">
            <a:extLst>
              <a:ext uri="{FF2B5EF4-FFF2-40B4-BE49-F238E27FC236}">
                <a16:creationId xmlns:a16="http://schemas.microsoft.com/office/drawing/2014/main" id="{E8DBD69B-0F1F-C7C7-4DA5-94E791EBD0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86">
            <a:extLst>
              <a:ext uri="{FF2B5EF4-FFF2-40B4-BE49-F238E27FC236}">
                <a16:creationId xmlns:a16="http://schemas.microsoft.com/office/drawing/2014/main" id="{7F424511-C64E-26C0-5EC4-60181A5052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497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87">
            <a:extLst>
              <a:ext uri="{FF2B5EF4-FFF2-40B4-BE49-F238E27FC236}">
                <a16:creationId xmlns:a16="http://schemas.microsoft.com/office/drawing/2014/main" id="{F0948D8F-7F71-7FA3-D6F4-4E610CD3E4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88">
            <a:extLst>
              <a:ext uri="{FF2B5EF4-FFF2-40B4-BE49-F238E27FC236}">
                <a16:creationId xmlns:a16="http://schemas.microsoft.com/office/drawing/2014/main" id="{F5285A35-F263-875A-8910-0CA33B14D7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89">
            <a:extLst>
              <a:ext uri="{FF2B5EF4-FFF2-40B4-BE49-F238E27FC236}">
                <a16:creationId xmlns:a16="http://schemas.microsoft.com/office/drawing/2014/main" id="{2BC04466-EBA4-C410-300A-F3022E4D9E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90">
            <a:extLst>
              <a:ext uri="{FF2B5EF4-FFF2-40B4-BE49-F238E27FC236}">
                <a16:creationId xmlns:a16="http://schemas.microsoft.com/office/drawing/2014/main" id="{F07A4400-309F-A03A-CB36-0DF61A560B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5514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91">
            <a:extLst>
              <a:ext uri="{FF2B5EF4-FFF2-40B4-BE49-F238E27FC236}">
                <a16:creationId xmlns:a16="http://schemas.microsoft.com/office/drawing/2014/main" id="{E0C4D20A-F5DF-0B88-098C-C4E3365C34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93">
            <a:extLst>
              <a:ext uri="{FF2B5EF4-FFF2-40B4-BE49-F238E27FC236}">
                <a16:creationId xmlns:a16="http://schemas.microsoft.com/office/drawing/2014/main" id="{57D6E3E7-8A75-6EB4-D57E-A377AB6144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695">
            <a:extLst>
              <a:ext uri="{FF2B5EF4-FFF2-40B4-BE49-F238E27FC236}">
                <a16:creationId xmlns:a16="http://schemas.microsoft.com/office/drawing/2014/main" id="{FBC13A88-FA32-B976-4444-D4E6B6D28F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696">
            <a:extLst>
              <a:ext uri="{FF2B5EF4-FFF2-40B4-BE49-F238E27FC236}">
                <a16:creationId xmlns:a16="http://schemas.microsoft.com/office/drawing/2014/main" id="{F4435269-C74F-139D-A8F3-6921D56441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902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698">
            <a:extLst>
              <a:ext uri="{FF2B5EF4-FFF2-40B4-BE49-F238E27FC236}">
                <a16:creationId xmlns:a16="http://schemas.microsoft.com/office/drawing/2014/main" id="{14272B15-A9AD-88C4-815B-CA83088AF1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699">
            <a:extLst>
              <a:ext uri="{FF2B5EF4-FFF2-40B4-BE49-F238E27FC236}">
                <a16:creationId xmlns:a16="http://schemas.microsoft.com/office/drawing/2014/main" id="{B8FDBD5D-A785-8C87-7A78-EC88562287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01">
            <a:extLst>
              <a:ext uri="{FF2B5EF4-FFF2-40B4-BE49-F238E27FC236}">
                <a16:creationId xmlns:a16="http://schemas.microsoft.com/office/drawing/2014/main" id="{5424BA23-A210-58D5-D6AE-823F0D690B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02">
            <a:extLst>
              <a:ext uri="{FF2B5EF4-FFF2-40B4-BE49-F238E27FC236}">
                <a16:creationId xmlns:a16="http://schemas.microsoft.com/office/drawing/2014/main" id="{FBA594DC-BDD7-E7E2-B4A6-0220729FA4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646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03">
            <a:extLst>
              <a:ext uri="{FF2B5EF4-FFF2-40B4-BE49-F238E27FC236}">
                <a16:creationId xmlns:a16="http://schemas.microsoft.com/office/drawing/2014/main" id="{108C6C65-8E91-CB18-8D93-30284143B8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04">
            <a:extLst>
              <a:ext uri="{FF2B5EF4-FFF2-40B4-BE49-F238E27FC236}">
                <a16:creationId xmlns:a16="http://schemas.microsoft.com/office/drawing/2014/main" id="{47F863FB-FEE1-B6E6-C8F0-220BD8A77C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05">
            <a:extLst>
              <a:ext uri="{FF2B5EF4-FFF2-40B4-BE49-F238E27FC236}">
                <a16:creationId xmlns:a16="http://schemas.microsoft.com/office/drawing/2014/main" id="{726F6C08-7EEA-254D-6F2E-67CFAF2FE0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06">
            <a:extLst>
              <a:ext uri="{FF2B5EF4-FFF2-40B4-BE49-F238E27FC236}">
                <a16:creationId xmlns:a16="http://schemas.microsoft.com/office/drawing/2014/main" id="{32C179C3-68F0-7A6A-CCCC-CE47842A48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52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07">
            <a:extLst>
              <a:ext uri="{FF2B5EF4-FFF2-40B4-BE49-F238E27FC236}">
                <a16:creationId xmlns:a16="http://schemas.microsoft.com/office/drawing/2014/main" id="{43B7E0C8-F6CA-846F-133C-EE5B567241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09">
            <a:extLst>
              <a:ext uri="{FF2B5EF4-FFF2-40B4-BE49-F238E27FC236}">
                <a16:creationId xmlns:a16="http://schemas.microsoft.com/office/drawing/2014/main" id="{A6FE2341-0C40-E7E6-2449-FE14765573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10">
            <a:extLst>
              <a:ext uri="{FF2B5EF4-FFF2-40B4-BE49-F238E27FC236}">
                <a16:creationId xmlns:a16="http://schemas.microsoft.com/office/drawing/2014/main" id="{9F54385B-075B-33E3-F47F-6747FAC74E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13">
            <a:extLst>
              <a:ext uri="{FF2B5EF4-FFF2-40B4-BE49-F238E27FC236}">
                <a16:creationId xmlns:a16="http://schemas.microsoft.com/office/drawing/2014/main" id="{3C48AC91-06DA-FC86-F84F-249F85D4BB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7869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15">
            <a:extLst>
              <a:ext uri="{FF2B5EF4-FFF2-40B4-BE49-F238E27FC236}">
                <a16:creationId xmlns:a16="http://schemas.microsoft.com/office/drawing/2014/main" id="{FF0A06D8-60E0-C916-0062-9B6748B1D8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16">
            <a:extLst>
              <a:ext uri="{FF2B5EF4-FFF2-40B4-BE49-F238E27FC236}">
                <a16:creationId xmlns:a16="http://schemas.microsoft.com/office/drawing/2014/main" id="{83690E8F-0B13-657C-26A9-6CFB24D00A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17">
            <a:extLst>
              <a:ext uri="{FF2B5EF4-FFF2-40B4-BE49-F238E27FC236}">
                <a16:creationId xmlns:a16="http://schemas.microsoft.com/office/drawing/2014/main" id="{16AF07E9-DDF6-8F81-3F24-D75D28CBA0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1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496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19">
            <a:extLst>
              <a:ext uri="{FF2B5EF4-FFF2-40B4-BE49-F238E27FC236}">
                <a16:creationId xmlns:a16="http://schemas.microsoft.com/office/drawing/2014/main" id="{29364CB2-5F00-3000-9534-A37C0C569D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21">
            <a:extLst>
              <a:ext uri="{FF2B5EF4-FFF2-40B4-BE49-F238E27FC236}">
                <a16:creationId xmlns:a16="http://schemas.microsoft.com/office/drawing/2014/main" id="{F7913AC8-8403-4CEE-4260-91D3A25CF2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22">
            <a:extLst>
              <a:ext uri="{FF2B5EF4-FFF2-40B4-BE49-F238E27FC236}">
                <a16:creationId xmlns:a16="http://schemas.microsoft.com/office/drawing/2014/main" id="{BA5BF0CE-A7B2-283A-8FBF-2D170F555A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24">
            <a:extLst>
              <a:ext uri="{FF2B5EF4-FFF2-40B4-BE49-F238E27FC236}">
                <a16:creationId xmlns:a16="http://schemas.microsoft.com/office/drawing/2014/main" id="{10A7631C-C74C-7995-99B7-DE9CC4B186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553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27">
            <a:extLst>
              <a:ext uri="{FF2B5EF4-FFF2-40B4-BE49-F238E27FC236}">
                <a16:creationId xmlns:a16="http://schemas.microsoft.com/office/drawing/2014/main" id="{E677CF0C-1EBB-37EF-BE0D-3366480088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28">
            <a:extLst>
              <a:ext uri="{FF2B5EF4-FFF2-40B4-BE49-F238E27FC236}">
                <a16:creationId xmlns:a16="http://schemas.microsoft.com/office/drawing/2014/main" id="{04CC8C99-BD90-DA35-79DF-380995237C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29">
            <a:extLst>
              <a:ext uri="{FF2B5EF4-FFF2-40B4-BE49-F238E27FC236}">
                <a16:creationId xmlns:a16="http://schemas.microsoft.com/office/drawing/2014/main" id="{DB1ADF36-DDC2-F5DB-E6F4-A47F07FC5B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31">
            <a:extLst>
              <a:ext uri="{FF2B5EF4-FFF2-40B4-BE49-F238E27FC236}">
                <a16:creationId xmlns:a16="http://schemas.microsoft.com/office/drawing/2014/main" id="{63C3ADD4-9774-85BE-90D3-6EC36330AF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798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32">
            <a:extLst>
              <a:ext uri="{FF2B5EF4-FFF2-40B4-BE49-F238E27FC236}">
                <a16:creationId xmlns:a16="http://schemas.microsoft.com/office/drawing/2014/main" id="{0E2BABC6-299D-7025-759B-6EE1993F5C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34">
            <a:extLst>
              <a:ext uri="{FF2B5EF4-FFF2-40B4-BE49-F238E27FC236}">
                <a16:creationId xmlns:a16="http://schemas.microsoft.com/office/drawing/2014/main" id="{22043E8B-BAEB-C575-3178-18A34D1861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40">
            <a:extLst>
              <a:ext uri="{FF2B5EF4-FFF2-40B4-BE49-F238E27FC236}">
                <a16:creationId xmlns:a16="http://schemas.microsoft.com/office/drawing/2014/main" id="{D9150ED5-E89B-626E-2A1E-B8A162502D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42">
            <a:extLst>
              <a:ext uri="{FF2B5EF4-FFF2-40B4-BE49-F238E27FC236}">
                <a16:creationId xmlns:a16="http://schemas.microsoft.com/office/drawing/2014/main" id="{5093852D-58DC-0359-D34E-78DA6DBBFE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6687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43">
            <a:extLst>
              <a:ext uri="{FF2B5EF4-FFF2-40B4-BE49-F238E27FC236}">
                <a16:creationId xmlns:a16="http://schemas.microsoft.com/office/drawing/2014/main" id="{5EFDF0F9-4895-8EEF-0714-54D5D659C5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45">
            <a:extLst>
              <a:ext uri="{FF2B5EF4-FFF2-40B4-BE49-F238E27FC236}">
                <a16:creationId xmlns:a16="http://schemas.microsoft.com/office/drawing/2014/main" id="{E9E96308-BA73-C9F8-E904-AB86ECA697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47">
            <a:extLst>
              <a:ext uri="{FF2B5EF4-FFF2-40B4-BE49-F238E27FC236}">
                <a16:creationId xmlns:a16="http://schemas.microsoft.com/office/drawing/2014/main" id="{79749E8B-9339-D965-AB23-55EBA3BCE1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48">
            <a:extLst>
              <a:ext uri="{FF2B5EF4-FFF2-40B4-BE49-F238E27FC236}">
                <a16:creationId xmlns:a16="http://schemas.microsoft.com/office/drawing/2014/main" id="{08D4A3FD-704D-F3C2-F489-A1553B4618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789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52">
            <a:extLst>
              <a:ext uri="{FF2B5EF4-FFF2-40B4-BE49-F238E27FC236}">
                <a16:creationId xmlns:a16="http://schemas.microsoft.com/office/drawing/2014/main" id="{724C9347-96DA-2BF5-C6E5-8AE49BB5D0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55">
            <a:extLst>
              <a:ext uri="{FF2B5EF4-FFF2-40B4-BE49-F238E27FC236}">
                <a16:creationId xmlns:a16="http://schemas.microsoft.com/office/drawing/2014/main" id="{A5110DB1-E504-D2AA-D86F-365FD30C10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56">
            <a:extLst>
              <a:ext uri="{FF2B5EF4-FFF2-40B4-BE49-F238E27FC236}">
                <a16:creationId xmlns:a16="http://schemas.microsoft.com/office/drawing/2014/main" id="{8A656C14-B0A3-9033-11EF-FCBCD73E1C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57">
            <a:extLst>
              <a:ext uri="{FF2B5EF4-FFF2-40B4-BE49-F238E27FC236}">
                <a16:creationId xmlns:a16="http://schemas.microsoft.com/office/drawing/2014/main" id="{FDBDAF34-D4B8-90CD-414F-06DCDB8BCE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319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58">
            <a:extLst>
              <a:ext uri="{FF2B5EF4-FFF2-40B4-BE49-F238E27FC236}">
                <a16:creationId xmlns:a16="http://schemas.microsoft.com/office/drawing/2014/main" id="{880A98A4-61ED-3FB1-F898-F0FC5A1E0E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59">
            <a:extLst>
              <a:ext uri="{FF2B5EF4-FFF2-40B4-BE49-F238E27FC236}">
                <a16:creationId xmlns:a16="http://schemas.microsoft.com/office/drawing/2014/main" id="{B9C0A19F-A332-2A0D-EAEF-10F89426FC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60">
            <a:extLst>
              <a:ext uri="{FF2B5EF4-FFF2-40B4-BE49-F238E27FC236}">
                <a16:creationId xmlns:a16="http://schemas.microsoft.com/office/drawing/2014/main" id="{C30C4934-58BB-6DDE-FF0B-E169FBC986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64">
            <a:extLst>
              <a:ext uri="{FF2B5EF4-FFF2-40B4-BE49-F238E27FC236}">
                <a16:creationId xmlns:a16="http://schemas.microsoft.com/office/drawing/2014/main" id="{64FBBD6E-F874-2995-6144-34C21B24F0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688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67">
            <a:extLst>
              <a:ext uri="{FF2B5EF4-FFF2-40B4-BE49-F238E27FC236}">
                <a16:creationId xmlns:a16="http://schemas.microsoft.com/office/drawing/2014/main" id="{4A343BB6-1722-DDC4-6783-30EB2B71A5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68">
            <a:extLst>
              <a:ext uri="{FF2B5EF4-FFF2-40B4-BE49-F238E27FC236}">
                <a16:creationId xmlns:a16="http://schemas.microsoft.com/office/drawing/2014/main" id="{60C47AD2-2399-4B28-AB27-F1AD039912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70">
            <a:extLst>
              <a:ext uri="{FF2B5EF4-FFF2-40B4-BE49-F238E27FC236}">
                <a16:creationId xmlns:a16="http://schemas.microsoft.com/office/drawing/2014/main" id="{11049BE2-19E3-C612-C93F-A7AF24C755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71">
            <a:extLst>
              <a:ext uri="{FF2B5EF4-FFF2-40B4-BE49-F238E27FC236}">
                <a16:creationId xmlns:a16="http://schemas.microsoft.com/office/drawing/2014/main" id="{6F13EC2F-08D8-4085-A29B-9EC7C1710E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639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72">
            <a:extLst>
              <a:ext uri="{FF2B5EF4-FFF2-40B4-BE49-F238E27FC236}">
                <a16:creationId xmlns:a16="http://schemas.microsoft.com/office/drawing/2014/main" id="{500B2D95-52C9-F7FE-5886-E8902EDB8F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73">
            <a:extLst>
              <a:ext uri="{FF2B5EF4-FFF2-40B4-BE49-F238E27FC236}">
                <a16:creationId xmlns:a16="http://schemas.microsoft.com/office/drawing/2014/main" id="{BBBC337C-E6BC-41A1-20BD-C07CA25D82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74">
            <a:extLst>
              <a:ext uri="{FF2B5EF4-FFF2-40B4-BE49-F238E27FC236}">
                <a16:creationId xmlns:a16="http://schemas.microsoft.com/office/drawing/2014/main" id="{74C21388-6CBF-90CA-15F0-D5D81D0A7C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75">
            <a:extLst>
              <a:ext uri="{FF2B5EF4-FFF2-40B4-BE49-F238E27FC236}">
                <a16:creationId xmlns:a16="http://schemas.microsoft.com/office/drawing/2014/main" id="{4B5F86E9-02F0-AC09-567A-47DF666B2D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028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76">
            <a:extLst>
              <a:ext uri="{FF2B5EF4-FFF2-40B4-BE49-F238E27FC236}">
                <a16:creationId xmlns:a16="http://schemas.microsoft.com/office/drawing/2014/main" id="{B4CB6EE5-7211-9AB8-16A5-C68CACAE81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77">
            <a:extLst>
              <a:ext uri="{FF2B5EF4-FFF2-40B4-BE49-F238E27FC236}">
                <a16:creationId xmlns:a16="http://schemas.microsoft.com/office/drawing/2014/main" id="{7839570A-E24C-5E53-FDAA-65AA17D6EE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78">
            <a:extLst>
              <a:ext uri="{FF2B5EF4-FFF2-40B4-BE49-F238E27FC236}">
                <a16:creationId xmlns:a16="http://schemas.microsoft.com/office/drawing/2014/main" id="{FA5D6E5F-81B3-C18D-22FC-40F8D5976A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79">
            <a:extLst>
              <a:ext uri="{FF2B5EF4-FFF2-40B4-BE49-F238E27FC236}">
                <a16:creationId xmlns:a16="http://schemas.microsoft.com/office/drawing/2014/main" id="{A36662A2-6F6F-F50F-A095-8BAB4F0FE8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013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80">
            <a:extLst>
              <a:ext uri="{FF2B5EF4-FFF2-40B4-BE49-F238E27FC236}">
                <a16:creationId xmlns:a16="http://schemas.microsoft.com/office/drawing/2014/main" id="{E1305DE5-C414-DAC9-1E0F-72DDC317C0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81">
            <a:extLst>
              <a:ext uri="{FF2B5EF4-FFF2-40B4-BE49-F238E27FC236}">
                <a16:creationId xmlns:a16="http://schemas.microsoft.com/office/drawing/2014/main" id="{573A338C-7C7F-A578-8170-D3CB9FCA46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82">
            <a:extLst>
              <a:ext uri="{FF2B5EF4-FFF2-40B4-BE49-F238E27FC236}">
                <a16:creationId xmlns:a16="http://schemas.microsoft.com/office/drawing/2014/main" id="{7D61FEB3-7D37-2C71-EDCD-C874D4B711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83">
            <a:extLst>
              <a:ext uri="{FF2B5EF4-FFF2-40B4-BE49-F238E27FC236}">
                <a16:creationId xmlns:a16="http://schemas.microsoft.com/office/drawing/2014/main" id="{03503EEC-C623-4750-8AF7-45FB25D260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084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85">
            <a:extLst>
              <a:ext uri="{FF2B5EF4-FFF2-40B4-BE49-F238E27FC236}">
                <a16:creationId xmlns:a16="http://schemas.microsoft.com/office/drawing/2014/main" id="{DC8B2971-9FCD-746B-B66F-EBC2185CB0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86">
            <a:extLst>
              <a:ext uri="{FF2B5EF4-FFF2-40B4-BE49-F238E27FC236}">
                <a16:creationId xmlns:a16="http://schemas.microsoft.com/office/drawing/2014/main" id="{971AD203-CF07-4C51-8D84-A8B13CEA0E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88">
            <a:extLst>
              <a:ext uri="{FF2B5EF4-FFF2-40B4-BE49-F238E27FC236}">
                <a16:creationId xmlns:a16="http://schemas.microsoft.com/office/drawing/2014/main" id="{5E67AED6-2AD1-F44C-1627-F18BDF4472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89">
            <a:extLst>
              <a:ext uri="{FF2B5EF4-FFF2-40B4-BE49-F238E27FC236}">
                <a16:creationId xmlns:a16="http://schemas.microsoft.com/office/drawing/2014/main" id="{C059C079-2FB5-F4EE-9A67-B426DF65C6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7662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90">
            <a:extLst>
              <a:ext uri="{FF2B5EF4-FFF2-40B4-BE49-F238E27FC236}">
                <a16:creationId xmlns:a16="http://schemas.microsoft.com/office/drawing/2014/main" id="{031E39F4-AFAC-51C4-56B2-67A2D75253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93">
            <a:extLst>
              <a:ext uri="{FF2B5EF4-FFF2-40B4-BE49-F238E27FC236}">
                <a16:creationId xmlns:a16="http://schemas.microsoft.com/office/drawing/2014/main" id="{7712670C-A95C-8C7D-71F2-8ECDE3F0A7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94">
            <a:extLst>
              <a:ext uri="{FF2B5EF4-FFF2-40B4-BE49-F238E27FC236}">
                <a16:creationId xmlns:a16="http://schemas.microsoft.com/office/drawing/2014/main" id="{98DC4B79-9FC3-E3C9-CB6B-5E5F1EB0C9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95">
            <a:extLst>
              <a:ext uri="{FF2B5EF4-FFF2-40B4-BE49-F238E27FC236}">
                <a16:creationId xmlns:a16="http://schemas.microsoft.com/office/drawing/2014/main" id="{929A8F6B-0024-BDAC-D119-E22D13259F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558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796">
            <a:extLst>
              <a:ext uri="{FF2B5EF4-FFF2-40B4-BE49-F238E27FC236}">
                <a16:creationId xmlns:a16="http://schemas.microsoft.com/office/drawing/2014/main" id="{5B82A9DC-1F33-4335-AA83-03691D1A3A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797">
            <a:extLst>
              <a:ext uri="{FF2B5EF4-FFF2-40B4-BE49-F238E27FC236}">
                <a16:creationId xmlns:a16="http://schemas.microsoft.com/office/drawing/2014/main" id="{0A4A9ADA-52C4-A793-8F11-85555C9739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798">
            <a:extLst>
              <a:ext uri="{FF2B5EF4-FFF2-40B4-BE49-F238E27FC236}">
                <a16:creationId xmlns:a16="http://schemas.microsoft.com/office/drawing/2014/main" id="{009505A1-E1A3-D108-14BB-CC12EDA592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799">
            <a:extLst>
              <a:ext uri="{FF2B5EF4-FFF2-40B4-BE49-F238E27FC236}">
                <a16:creationId xmlns:a16="http://schemas.microsoft.com/office/drawing/2014/main" id="{C99E6FF2-79C1-32EC-DC80-412C78150A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489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00">
            <a:extLst>
              <a:ext uri="{FF2B5EF4-FFF2-40B4-BE49-F238E27FC236}">
                <a16:creationId xmlns:a16="http://schemas.microsoft.com/office/drawing/2014/main" id="{EEAF0F85-3766-344D-F595-6C74A074C2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01">
            <a:extLst>
              <a:ext uri="{FF2B5EF4-FFF2-40B4-BE49-F238E27FC236}">
                <a16:creationId xmlns:a16="http://schemas.microsoft.com/office/drawing/2014/main" id="{EFB2F744-4FE4-E271-D457-237B0F82C1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02">
            <a:extLst>
              <a:ext uri="{FF2B5EF4-FFF2-40B4-BE49-F238E27FC236}">
                <a16:creationId xmlns:a16="http://schemas.microsoft.com/office/drawing/2014/main" id="{8D9710A3-92C0-7DDB-9AA4-0A34E039C6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03">
            <a:extLst>
              <a:ext uri="{FF2B5EF4-FFF2-40B4-BE49-F238E27FC236}">
                <a16:creationId xmlns:a16="http://schemas.microsoft.com/office/drawing/2014/main" id="{AAFA9CC7-B558-35A0-A567-94A947BDF4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7485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04">
            <a:extLst>
              <a:ext uri="{FF2B5EF4-FFF2-40B4-BE49-F238E27FC236}">
                <a16:creationId xmlns:a16="http://schemas.microsoft.com/office/drawing/2014/main" id="{7ABD0463-1735-7E95-1D92-910A1659A2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05">
            <a:extLst>
              <a:ext uri="{FF2B5EF4-FFF2-40B4-BE49-F238E27FC236}">
                <a16:creationId xmlns:a16="http://schemas.microsoft.com/office/drawing/2014/main" id="{5E3604D7-6E62-8E34-FE80-D386C9486B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07">
            <a:extLst>
              <a:ext uri="{FF2B5EF4-FFF2-40B4-BE49-F238E27FC236}">
                <a16:creationId xmlns:a16="http://schemas.microsoft.com/office/drawing/2014/main" id="{5064B39B-EEAE-D88D-3142-0EDDB34C8B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08">
            <a:extLst>
              <a:ext uri="{FF2B5EF4-FFF2-40B4-BE49-F238E27FC236}">
                <a16:creationId xmlns:a16="http://schemas.microsoft.com/office/drawing/2014/main" id="{C80F3EDE-453A-8021-FA6C-61EFD82CD4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654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09">
            <a:extLst>
              <a:ext uri="{FF2B5EF4-FFF2-40B4-BE49-F238E27FC236}">
                <a16:creationId xmlns:a16="http://schemas.microsoft.com/office/drawing/2014/main" id="{E8C2CACD-85E9-3866-3F3A-90F090D6E0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11">
            <a:extLst>
              <a:ext uri="{FF2B5EF4-FFF2-40B4-BE49-F238E27FC236}">
                <a16:creationId xmlns:a16="http://schemas.microsoft.com/office/drawing/2014/main" id="{415A6B7F-AE30-A198-2428-18B5E09819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13">
            <a:extLst>
              <a:ext uri="{FF2B5EF4-FFF2-40B4-BE49-F238E27FC236}">
                <a16:creationId xmlns:a16="http://schemas.microsoft.com/office/drawing/2014/main" id="{1444E2EF-8F9E-75AD-4952-99EDB7FA13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15">
            <a:extLst>
              <a:ext uri="{FF2B5EF4-FFF2-40B4-BE49-F238E27FC236}">
                <a16:creationId xmlns:a16="http://schemas.microsoft.com/office/drawing/2014/main" id="{3972AEA1-D216-AE18-7933-B6823FA0B9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650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17">
            <a:extLst>
              <a:ext uri="{FF2B5EF4-FFF2-40B4-BE49-F238E27FC236}">
                <a16:creationId xmlns:a16="http://schemas.microsoft.com/office/drawing/2014/main" id="{CF8F3AC0-3D83-E7BE-A982-4A572866A9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18">
            <a:extLst>
              <a:ext uri="{FF2B5EF4-FFF2-40B4-BE49-F238E27FC236}">
                <a16:creationId xmlns:a16="http://schemas.microsoft.com/office/drawing/2014/main" id="{03B85F01-1D2B-1126-DF6D-13FD7CB426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19">
            <a:extLst>
              <a:ext uri="{FF2B5EF4-FFF2-40B4-BE49-F238E27FC236}">
                <a16:creationId xmlns:a16="http://schemas.microsoft.com/office/drawing/2014/main" id="{D936338A-2B53-954F-65DB-C4504492EF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21">
            <a:extLst>
              <a:ext uri="{FF2B5EF4-FFF2-40B4-BE49-F238E27FC236}">
                <a16:creationId xmlns:a16="http://schemas.microsoft.com/office/drawing/2014/main" id="{EBD3FEB0-B0D9-F0D1-7FDE-22B56372C6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2468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22">
            <a:extLst>
              <a:ext uri="{FF2B5EF4-FFF2-40B4-BE49-F238E27FC236}">
                <a16:creationId xmlns:a16="http://schemas.microsoft.com/office/drawing/2014/main" id="{5265C85F-C7A1-DD5E-45E9-06967B7F3A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23">
            <a:extLst>
              <a:ext uri="{FF2B5EF4-FFF2-40B4-BE49-F238E27FC236}">
                <a16:creationId xmlns:a16="http://schemas.microsoft.com/office/drawing/2014/main" id="{06E17932-2886-3717-149B-F0AA02F5F7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24">
            <a:extLst>
              <a:ext uri="{FF2B5EF4-FFF2-40B4-BE49-F238E27FC236}">
                <a16:creationId xmlns:a16="http://schemas.microsoft.com/office/drawing/2014/main" id="{BE7D4944-DF47-293C-6124-67AA829CFD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25">
            <a:extLst>
              <a:ext uri="{FF2B5EF4-FFF2-40B4-BE49-F238E27FC236}">
                <a16:creationId xmlns:a16="http://schemas.microsoft.com/office/drawing/2014/main" id="{386EBC86-F85B-A55D-810D-42F755F648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46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26">
            <a:extLst>
              <a:ext uri="{FF2B5EF4-FFF2-40B4-BE49-F238E27FC236}">
                <a16:creationId xmlns:a16="http://schemas.microsoft.com/office/drawing/2014/main" id="{348E8137-808F-CFB6-14B7-E32AE289AE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32">
            <a:extLst>
              <a:ext uri="{FF2B5EF4-FFF2-40B4-BE49-F238E27FC236}">
                <a16:creationId xmlns:a16="http://schemas.microsoft.com/office/drawing/2014/main" id="{8C218F14-5734-F290-4F87-E8FE4F0059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33">
            <a:extLst>
              <a:ext uri="{FF2B5EF4-FFF2-40B4-BE49-F238E27FC236}">
                <a16:creationId xmlns:a16="http://schemas.microsoft.com/office/drawing/2014/main" id="{47C0943F-3637-2B7E-4C5E-37134F7873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34">
            <a:extLst>
              <a:ext uri="{FF2B5EF4-FFF2-40B4-BE49-F238E27FC236}">
                <a16:creationId xmlns:a16="http://schemas.microsoft.com/office/drawing/2014/main" id="{3BD13CB4-F6AE-08F7-96D4-E729BA9FF7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4348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38">
            <a:extLst>
              <a:ext uri="{FF2B5EF4-FFF2-40B4-BE49-F238E27FC236}">
                <a16:creationId xmlns:a16="http://schemas.microsoft.com/office/drawing/2014/main" id="{4B7CD924-E3A2-4B8D-210C-70CDDF7E31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39">
            <a:extLst>
              <a:ext uri="{FF2B5EF4-FFF2-40B4-BE49-F238E27FC236}">
                <a16:creationId xmlns:a16="http://schemas.microsoft.com/office/drawing/2014/main" id="{D1F5B576-E0C0-0FF3-02F7-A14CC4A28A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40">
            <a:extLst>
              <a:ext uri="{FF2B5EF4-FFF2-40B4-BE49-F238E27FC236}">
                <a16:creationId xmlns:a16="http://schemas.microsoft.com/office/drawing/2014/main" id="{6BA8DEF8-9512-E8D5-E135-BE5F2480F2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41">
            <a:extLst>
              <a:ext uri="{FF2B5EF4-FFF2-40B4-BE49-F238E27FC236}">
                <a16:creationId xmlns:a16="http://schemas.microsoft.com/office/drawing/2014/main" id="{38DAA7E3-79FF-1C45-C50B-1AAFC75918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8263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45">
            <a:extLst>
              <a:ext uri="{FF2B5EF4-FFF2-40B4-BE49-F238E27FC236}">
                <a16:creationId xmlns:a16="http://schemas.microsoft.com/office/drawing/2014/main" id="{312131EE-CD0B-D517-0674-BC08CB12A7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46">
            <a:extLst>
              <a:ext uri="{FF2B5EF4-FFF2-40B4-BE49-F238E27FC236}">
                <a16:creationId xmlns:a16="http://schemas.microsoft.com/office/drawing/2014/main" id="{34D17C7F-D225-208A-8C5A-8BF3904824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47">
            <a:extLst>
              <a:ext uri="{FF2B5EF4-FFF2-40B4-BE49-F238E27FC236}">
                <a16:creationId xmlns:a16="http://schemas.microsoft.com/office/drawing/2014/main" id="{9CEFF458-82EE-7D42-0030-3AF77C4C2C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48">
            <a:extLst>
              <a:ext uri="{FF2B5EF4-FFF2-40B4-BE49-F238E27FC236}">
                <a16:creationId xmlns:a16="http://schemas.microsoft.com/office/drawing/2014/main" id="{3382A965-50A1-7469-D414-6C2B227D43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62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50">
            <a:extLst>
              <a:ext uri="{FF2B5EF4-FFF2-40B4-BE49-F238E27FC236}">
                <a16:creationId xmlns:a16="http://schemas.microsoft.com/office/drawing/2014/main" id="{F3BC4544-BA47-2CD8-DA06-0C12998028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55">
            <a:extLst>
              <a:ext uri="{FF2B5EF4-FFF2-40B4-BE49-F238E27FC236}">
                <a16:creationId xmlns:a16="http://schemas.microsoft.com/office/drawing/2014/main" id="{EF427072-223A-B78A-EAB2-A05C1183B0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62">
            <a:extLst>
              <a:ext uri="{FF2B5EF4-FFF2-40B4-BE49-F238E27FC236}">
                <a16:creationId xmlns:a16="http://schemas.microsoft.com/office/drawing/2014/main" id="{382C9A60-C5DE-AAA9-E149-D02974EBC4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63">
            <a:extLst>
              <a:ext uri="{FF2B5EF4-FFF2-40B4-BE49-F238E27FC236}">
                <a16:creationId xmlns:a16="http://schemas.microsoft.com/office/drawing/2014/main" id="{7A1525BF-62CE-BCF6-9CB6-9259AEEB2C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5373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64">
            <a:extLst>
              <a:ext uri="{FF2B5EF4-FFF2-40B4-BE49-F238E27FC236}">
                <a16:creationId xmlns:a16="http://schemas.microsoft.com/office/drawing/2014/main" id="{F06383B5-C40B-8DF6-8A01-B61DD94962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65">
            <a:extLst>
              <a:ext uri="{FF2B5EF4-FFF2-40B4-BE49-F238E27FC236}">
                <a16:creationId xmlns:a16="http://schemas.microsoft.com/office/drawing/2014/main" id="{3DAA3EFD-278C-4E35-7B45-4B413646B5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67">
            <a:extLst>
              <a:ext uri="{FF2B5EF4-FFF2-40B4-BE49-F238E27FC236}">
                <a16:creationId xmlns:a16="http://schemas.microsoft.com/office/drawing/2014/main" id="{52D60705-7373-BEB0-6AC0-058FAD9977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1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9115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73">
            <a:extLst>
              <a:ext uri="{FF2B5EF4-FFF2-40B4-BE49-F238E27FC236}">
                <a16:creationId xmlns:a16="http://schemas.microsoft.com/office/drawing/2014/main" id="{B1058385-93D5-A90B-B464-30C5CED654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74">
            <a:extLst>
              <a:ext uri="{FF2B5EF4-FFF2-40B4-BE49-F238E27FC236}">
                <a16:creationId xmlns:a16="http://schemas.microsoft.com/office/drawing/2014/main" id="{4E9A3EBB-7C34-106C-45A7-316866C3EF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77">
            <a:extLst>
              <a:ext uri="{FF2B5EF4-FFF2-40B4-BE49-F238E27FC236}">
                <a16:creationId xmlns:a16="http://schemas.microsoft.com/office/drawing/2014/main" id="{3088802E-D904-06BB-1FE4-C54A619177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78">
            <a:extLst>
              <a:ext uri="{FF2B5EF4-FFF2-40B4-BE49-F238E27FC236}">
                <a16:creationId xmlns:a16="http://schemas.microsoft.com/office/drawing/2014/main" id="{D294D45C-4AE2-F71C-328C-90756BACC0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7630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80">
            <a:extLst>
              <a:ext uri="{FF2B5EF4-FFF2-40B4-BE49-F238E27FC236}">
                <a16:creationId xmlns:a16="http://schemas.microsoft.com/office/drawing/2014/main" id="{93728645-916F-02A7-E010-45B375E3D8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81">
            <a:extLst>
              <a:ext uri="{FF2B5EF4-FFF2-40B4-BE49-F238E27FC236}">
                <a16:creationId xmlns:a16="http://schemas.microsoft.com/office/drawing/2014/main" id="{2167109F-A758-BF82-C57D-0F88872653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82">
            <a:extLst>
              <a:ext uri="{FF2B5EF4-FFF2-40B4-BE49-F238E27FC236}">
                <a16:creationId xmlns:a16="http://schemas.microsoft.com/office/drawing/2014/main" id="{A9E6812B-2FCD-9279-A6C4-81D4E897DB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83">
            <a:extLst>
              <a:ext uri="{FF2B5EF4-FFF2-40B4-BE49-F238E27FC236}">
                <a16:creationId xmlns:a16="http://schemas.microsoft.com/office/drawing/2014/main" id="{471C626B-C2CA-4BBE-49B1-D4CCD34DB5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1696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84">
            <a:extLst>
              <a:ext uri="{FF2B5EF4-FFF2-40B4-BE49-F238E27FC236}">
                <a16:creationId xmlns:a16="http://schemas.microsoft.com/office/drawing/2014/main" id="{17B1D36C-67A4-34FB-066D-3E3ED320AC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85">
            <a:extLst>
              <a:ext uri="{FF2B5EF4-FFF2-40B4-BE49-F238E27FC236}">
                <a16:creationId xmlns:a16="http://schemas.microsoft.com/office/drawing/2014/main" id="{537E87AC-A3B1-FEE4-1DCE-E5163FE0D9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86">
            <a:extLst>
              <a:ext uri="{FF2B5EF4-FFF2-40B4-BE49-F238E27FC236}">
                <a16:creationId xmlns:a16="http://schemas.microsoft.com/office/drawing/2014/main" id="{480F34BA-89B6-2A68-09D7-8A81DAFFE6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87">
            <a:extLst>
              <a:ext uri="{FF2B5EF4-FFF2-40B4-BE49-F238E27FC236}">
                <a16:creationId xmlns:a16="http://schemas.microsoft.com/office/drawing/2014/main" id="{A936FD84-0FD1-31E0-B227-95C67C0510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862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88">
            <a:extLst>
              <a:ext uri="{FF2B5EF4-FFF2-40B4-BE49-F238E27FC236}">
                <a16:creationId xmlns:a16="http://schemas.microsoft.com/office/drawing/2014/main" id="{0E0B190D-1FD3-BE27-DDBC-4B6EEACC1C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89">
            <a:extLst>
              <a:ext uri="{FF2B5EF4-FFF2-40B4-BE49-F238E27FC236}">
                <a16:creationId xmlns:a16="http://schemas.microsoft.com/office/drawing/2014/main" id="{3C37B500-3D0C-A909-1ABB-884867F623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90">
            <a:extLst>
              <a:ext uri="{FF2B5EF4-FFF2-40B4-BE49-F238E27FC236}">
                <a16:creationId xmlns:a16="http://schemas.microsoft.com/office/drawing/2014/main" id="{A2AF3683-2DD7-544D-905D-1BACE62A63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91">
            <a:extLst>
              <a:ext uri="{FF2B5EF4-FFF2-40B4-BE49-F238E27FC236}">
                <a16:creationId xmlns:a16="http://schemas.microsoft.com/office/drawing/2014/main" id="{EA6D5093-36B8-CDE3-6F0A-B70C8F9003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466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92">
            <a:extLst>
              <a:ext uri="{FF2B5EF4-FFF2-40B4-BE49-F238E27FC236}">
                <a16:creationId xmlns:a16="http://schemas.microsoft.com/office/drawing/2014/main" id="{BCDEA833-0910-FEBB-2256-53069FE7F0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94">
            <a:extLst>
              <a:ext uri="{FF2B5EF4-FFF2-40B4-BE49-F238E27FC236}">
                <a16:creationId xmlns:a16="http://schemas.microsoft.com/office/drawing/2014/main" id="{F09D48F2-D640-3970-2429-C132D1541D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95">
            <a:extLst>
              <a:ext uri="{FF2B5EF4-FFF2-40B4-BE49-F238E27FC236}">
                <a16:creationId xmlns:a16="http://schemas.microsoft.com/office/drawing/2014/main" id="{6D5B3584-5C30-E96C-2556-E887A6103D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896">
            <a:extLst>
              <a:ext uri="{FF2B5EF4-FFF2-40B4-BE49-F238E27FC236}">
                <a16:creationId xmlns:a16="http://schemas.microsoft.com/office/drawing/2014/main" id="{8C3E2A21-2554-331E-150B-8AD2CBABB9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6350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897">
            <a:extLst>
              <a:ext uri="{FF2B5EF4-FFF2-40B4-BE49-F238E27FC236}">
                <a16:creationId xmlns:a16="http://schemas.microsoft.com/office/drawing/2014/main" id="{674FEAE3-FE6A-974C-CA5D-F0F6AC22EF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898">
            <a:extLst>
              <a:ext uri="{FF2B5EF4-FFF2-40B4-BE49-F238E27FC236}">
                <a16:creationId xmlns:a16="http://schemas.microsoft.com/office/drawing/2014/main" id="{86825448-F96F-F452-81C7-5C77F8745A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899">
            <a:extLst>
              <a:ext uri="{FF2B5EF4-FFF2-40B4-BE49-F238E27FC236}">
                <a16:creationId xmlns:a16="http://schemas.microsoft.com/office/drawing/2014/main" id="{27E5857F-1CE6-0145-A097-97880E2673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00">
            <a:extLst>
              <a:ext uri="{FF2B5EF4-FFF2-40B4-BE49-F238E27FC236}">
                <a16:creationId xmlns:a16="http://schemas.microsoft.com/office/drawing/2014/main" id="{39DB74F9-DEED-B01D-8F20-32B3500F4D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6943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01">
            <a:extLst>
              <a:ext uri="{FF2B5EF4-FFF2-40B4-BE49-F238E27FC236}">
                <a16:creationId xmlns:a16="http://schemas.microsoft.com/office/drawing/2014/main" id="{D6AABE63-D9C5-4EE1-7DF4-688A739E98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02">
            <a:extLst>
              <a:ext uri="{FF2B5EF4-FFF2-40B4-BE49-F238E27FC236}">
                <a16:creationId xmlns:a16="http://schemas.microsoft.com/office/drawing/2014/main" id="{6BF4EB7F-4AB9-E194-4DC3-37DEA2DB7E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03">
            <a:extLst>
              <a:ext uri="{FF2B5EF4-FFF2-40B4-BE49-F238E27FC236}">
                <a16:creationId xmlns:a16="http://schemas.microsoft.com/office/drawing/2014/main" id="{B746E101-A071-5FBB-7024-9F5A532D5B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04">
            <a:extLst>
              <a:ext uri="{FF2B5EF4-FFF2-40B4-BE49-F238E27FC236}">
                <a16:creationId xmlns:a16="http://schemas.microsoft.com/office/drawing/2014/main" id="{E3EA319C-BE87-7BF1-3774-6F16D4304A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5903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11">
            <a:extLst>
              <a:ext uri="{FF2B5EF4-FFF2-40B4-BE49-F238E27FC236}">
                <a16:creationId xmlns:a16="http://schemas.microsoft.com/office/drawing/2014/main" id="{16637118-F553-F9FE-1D90-18D8452D8B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12">
            <a:extLst>
              <a:ext uri="{FF2B5EF4-FFF2-40B4-BE49-F238E27FC236}">
                <a16:creationId xmlns:a16="http://schemas.microsoft.com/office/drawing/2014/main" id="{72BE4E43-70AD-D4E1-B6F9-3BA0AE47B4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25">
            <a:extLst>
              <a:ext uri="{FF2B5EF4-FFF2-40B4-BE49-F238E27FC236}">
                <a16:creationId xmlns:a16="http://schemas.microsoft.com/office/drawing/2014/main" id="{BC8A03A6-2363-8B72-3149-49411F8208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26">
            <a:extLst>
              <a:ext uri="{FF2B5EF4-FFF2-40B4-BE49-F238E27FC236}">
                <a16:creationId xmlns:a16="http://schemas.microsoft.com/office/drawing/2014/main" id="{B0114D53-C46D-8B5B-F988-3719E0D466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998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50607C-3DA4-5870-496E-2BA6851CD6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7953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27">
            <a:extLst>
              <a:ext uri="{FF2B5EF4-FFF2-40B4-BE49-F238E27FC236}">
                <a16:creationId xmlns:a16="http://schemas.microsoft.com/office/drawing/2014/main" id="{423301CC-ABFB-031B-82E2-BFA18F18FA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28">
            <a:extLst>
              <a:ext uri="{FF2B5EF4-FFF2-40B4-BE49-F238E27FC236}">
                <a16:creationId xmlns:a16="http://schemas.microsoft.com/office/drawing/2014/main" id="{15681675-D29F-9910-AF3C-D158858360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29">
            <a:extLst>
              <a:ext uri="{FF2B5EF4-FFF2-40B4-BE49-F238E27FC236}">
                <a16:creationId xmlns:a16="http://schemas.microsoft.com/office/drawing/2014/main" id="{1E5395F4-AA94-2DB1-2A05-8DE4BD2720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30">
            <a:extLst>
              <a:ext uri="{FF2B5EF4-FFF2-40B4-BE49-F238E27FC236}">
                <a16:creationId xmlns:a16="http://schemas.microsoft.com/office/drawing/2014/main" id="{B6F3B6F4-161F-9490-A4A9-C7275FC058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1159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31">
            <a:extLst>
              <a:ext uri="{FF2B5EF4-FFF2-40B4-BE49-F238E27FC236}">
                <a16:creationId xmlns:a16="http://schemas.microsoft.com/office/drawing/2014/main" id="{ED84C1FB-938D-35D9-B46C-FB9304B809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32">
            <a:extLst>
              <a:ext uri="{FF2B5EF4-FFF2-40B4-BE49-F238E27FC236}">
                <a16:creationId xmlns:a16="http://schemas.microsoft.com/office/drawing/2014/main" id="{58A746B6-823C-73C8-006F-41FA4E1F7A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33">
            <a:extLst>
              <a:ext uri="{FF2B5EF4-FFF2-40B4-BE49-F238E27FC236}">
                <a16:creationId xmlns:a16="http://schemas.microsoft.com/office/drawing/2014/main" id="{5C39C248-545D-6E7F-DC34-C69E3FEE9A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34">
            <a:extLst>
              <a:ext uri="{FF2B5EF4-FFF2-40B4-BE49-F238E27FC236}">
                <a16:creationId xmlns:a16="http://schemas.microsoft.com/office/drawing/2014/main" id="{C103FF72-D12C-662B-BF83-3A8E66B8BA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4892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35">
            <a:extLst>
              <a:ext uri="{FF2B5EF4-FFF2-40B4-BE49-F238E27FC236}">
                <a16:creationId xmlns:a16="http://schemas.microsoft.com/office/drawing/2014/main" id="{CBD278CC-DC39-9F53-BDCF-E747A3A0CD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36">
            <a:extLst>
              <a:ext uri="{FF2B5EF4-FFF2-40B4-BE49-F238E27FC236}">
                <a16:creationId xmlns:a16="http://schemas.microsoft.com/office/drawing/2014/main" id="{8C8D4EE8-F084-F54D-9F33-1091D0DE9C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37">
            <a:extLst>
              <a:ext uri="{FF2B5EF4-FFF2-40B4-BE49-F238E27FC236}">
                <a16:creationId xmlns:a16="http://schemas.microsoft.com/office/drawing/2014/main" id="{CADBE024-497E-E97F-C168-60404E65DC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38">
            <a:extLst>
              <a:ext uri="{FF2B5EF4-FFF2-40B4-BE49-F238E27FC236}">
                <a16:creationId xmlns:a16="http://schemas.microsoft.com/office/drawing/2014/main" id="{489DB0BA-7427-E274-1B1F-49B9A93483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6982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39">
            <a:extLst>
              <a:ext uri="{FF2B5EF4-FFF2-40B4-BE49-F238E27FC236}">
                <a16:creationId xmlns:a16="http://schemas.microsoft.com/office/drawing/2014/main" id="{AB5C7BD7-F6BF-DD1A-567D-5B15BEC608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40">
            <a:extLst>
              <a:ext uri="{FF2B5EF4-FFF2-40B4-BE49-F238E27FC236}">
                <a16:creationId xmlns:a16="http://schemas.microsoft.com/office/drawing/2014/main" id="{43E1F9C2-D626-7576-4723-BE8C775D33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41">
            <a:extLst>
              <a:ext uri="{FF2B5EF4-FFF2-40B4-BE49-F238E27FC236}">
                <a16:creationId xmlns:a16="http://schemas.microsoft.com/office/drawing/2014/main" id="{DFDE9024-20F5-ECB6-4087-CC7F5FEE9A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42">
            <a:extLst>
              <a:ext uri="{FF2B5EF4-FFF2-40B4-BE49-F238E27FC236}">
                <a16:creationId xmlns:a16="http://schemas.microsoft.com/office/drawing/2014/main" id="{3056FE42-1C1F-29E2-813B-660A317B7A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737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43">
            <a:extLst>
              <a:ext uri="{FF2B5EF4-FFF2-40B4-BE49-F238E27FC236}">
                <a16:creationId xmlns:a16="http://schemas.microsoft.com/office/drawing/2014/main" id="{C891DDD2-C777-EEA7-1BDA-3A7CDDA21B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44">
            <a:extLst>
              <a:ext uri="{FF2B5EF4-FFF2-40B4-BE49-F238E27FC236}">
                <a16:creationId xmlns:a16="http://schemas.microsoft.com/office/drawing/2014/main" id="{6EBA43B2-946D-903E-8CED-E3AD37F369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45">
            <a:extLst>
              <a:ext uri="{FF2B5EF4-FFF2-40B4-BE49-F238E27FC236}">
                <a16:creationId xmlns:a16="http://schemas.microsoft.com/office/drawing/2014/main" id="{5434639A-4FEF-6EA0-94D9-DE9A4D396B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46">
            <a:extLst>
              <a:ext uri="{FF2B5EF4-FFF2-40B4-BE49-F238E27FC236}">
                <a16:creationId xmlns:a16="http://schemas.microsoft.com/office/drawing/2014/main" id="{57D1A74B-CD28-E7B2-030A-77A69D7E6B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7209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47">
            <a:extLst>
              <a:ext uri="{FF2B5EF4-FFF2-40B4-BE49-F238E27FC236}">
                <a16:creationId xmlns:a16="http://schemas.microsoft.com/office/drawing/2014/main" id="{F42C6E8E-3D01-44E3-6D18-CB73C52DE8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48">
            <a:extLst>
              <a:ext uri="{FF2B5EF4-FFF2-40B4-BE49-F238E27FC236}">
                <a16:creationId xmlns:a16="http://schemas.microsoft.com/office/drawing/2014/main" id="{D88AD89E-57CC-BD10-7591-5549E59A71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49">
            <a:extLst>
              <a:ext uri="{FF2B5EF4-FFF2-40B4-BE49-F238E27FC236}">
                <a16:creationId xmlns:a16="http://schemas.microsoft.com/office/drawing/2014/main" id="{C6A079F8-A67B-05B6-1182-1338CAD2F4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51">
            <a:extLst>
              <a:ext uri="{FF2B5EF4-FFF2-40B4-BE49-F238E27FC236}">
                <a16:creationId xmlns:a16="http://schemas.microsoft.com/office/drawing/2014/main" id="{03D0B11B-EAE7-60CA-9F20-D384834CBA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2812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52">
            <a:extLst>
              <a:ext uri="{FF2B5EF4-FFF2-40B4-BE49-F238E27FC236}">
                <a16:creationId xmlns:a16="http://schemas.microsoft.com/office/drawing/2014/main" id="{5C51FE57-2D8C-4866-1BD1-FE039071C9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53">
            <a:extLst>
              <a:ext uri="{FF2B5EF4-FFF2-40B4-BE49-F238E27FC236}">
                <a16:creationId xmlns:a16="http://schemas.microsoft.com/office/drawing/2014/main" id="{A4C0C399-4ACA-D255-73BA-593B845035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55">
            <a:extLst>
              <a:ext uri="{FF2B5EF4-FFF2-40B4-BE49-F238E27FC236}">
                <a16:creationId xmlns:a16="http://schemas.microsoft.com/office/drawing/2014/main" id="{9C0180C9-DDD6-4369-F7C2-0A20659203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56">
            <a:extLst>
              <a:ext uri="{FF2B5EF4-FFF2-40B4-BE49-F238E27FC236}">
                <a16:creationId xmlns:a16="http://schemas.microsoft.com/office/drawing/2014/main" id="{EA0A2446-9F02-72E6-2934-D56F664076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587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57">
            <a:extLst>
              <a:ext uri="{FF2B5EF4-FFF2-40B4-BE49-F238E27FC236}">
                <a16:creationId xmlns:a16="http://schemas.microsoft.com/office/drawing/2014/main" id="{AE551EE3-9E96-0ADF-15C2-4B566586FF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61">
            <a:extLst>
              <a:ext uri="{FF2B5EF4-FFF2-40B4-BE49-F238E27FC236}">
                <a16:creationId xmlns:a16="http://schemas.microsoft.com/office/drawing/2014/main" id="{78A21FC1-9B88-29CB-3B60-7A8F96C342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62">
            <a:extLst>
              <a:ext uri="{FF2B5EF4-FFF2-40B4-BE49-F238E27FC236}">
                <a16:creationId xmlns:a16="http://schemas.microsoft.com/office/drawing/2014/main" id="{1EE51001-18C0-2C6A-5AC7-4E583C3D64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64">
            <a:extLst>
              <a:ext uri="{FF2B5EF4-FFF2-40B4-BE49-F238E27FC236}">
                <a16:creationId xmlns:a16="http://schemas.microsoft.com/office/drawing/2014/main" id="{F9B0806D-6088-53F9-3A01-72817F1666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764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66">
            <a:extLst>
              <a:ext uri="{FF2B5EF4-FFF2-40B4-BE49-F238E27FC236}">
                <a16:creationId xmlns:a16="http://schemas.microsoft.com/office/drawing/2014/main" id="{7D05C1DE-0478-96AE-BB04-9C439042BF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67">
            <a:extLst>
              <a:ext uri="{FF2B5EF4-FFF2-40B4-BE49-F238E27FC236}">
                <a16:creationId xmlns:a16="http://schemas.microsoft.com/office/drawing/2014/main" id="{B5D5466C-AF5C-A390-3FC1-565860FA89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69">
            <a:extLst>
              <a:ext uri="{FF2B5EF4-FFF2-40B4-BE49-F238E27FC236}">
                <a16:creationId xmlns:a16="http://schemas.microsoft.com/office/drawing/2014/main" id="{DC73DDF1-EFF4-ECD3-F788-3B1EE334BB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70">
            <a:extLst>
              <a:ext uri="{FF2B5EF4-FFF2-40B4-BE49-F238E27FC236}">
                <a16:creationId xmlns:a16="http://schemas.microsoft.com/office/drawing/2014/main" id="{8B081F66-CB5D-A853-46E5-2C67B5EE54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06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71">
            <a:extLst>
              <a:ext uri="{FF2B5EF4-FFF2-40B4-BE49-F238E27FC236}">
                <a16:creationId xmlns:a16="http://schemas.microsoft.com/office/drawing/2014/main" id="{E91EF2C5-5279-2DF6-94D0-CAE6585273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72">
            <a:extLst>
              <a:ext uri="{FF2B5EF4-FFF2-40B4-BE49-F238E27FC236}">
                <a16:creationId xmlns:a16="http://schemas.microsoft.com/office/drawing/2014/main" id="{26FF547B-E6D4-EF69-933B-87348595DA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73">
            <a:extLst>
              <a:ext uri="{FF2B5EF4-FFF2-40B4-BE49-F238E27FC236}">
                <a16:creationId xmlns:a16="http://schemas.microsoft.com/office/drawing/2014/main" id="{1DD0B021-AE70-4412-BB1D-90B15AD075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74">
            <a:extLst>
              <a:ext uri="{FF2B5EF4-FFF2-40B4-BE49-F238E27FC236}">
                <a16:creationId xmlns:a16="http://schemas.microsoft.com/office/drawing/2014/main" id="{8A306CF0-CA17-965B-86FB-261A2CFC5F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9687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75">
            <a:extLst>
              <a:ext uri="{FF2B5EF4-FFF2-40B4-BE49-F238E27FC236}">
                <a16:creationId xmlns:a16="http://schemas.microsoft.com/office/drawing/2014/main" id="{A3FEFB6F-27EC-ACF4-C18F-49D33368FD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76">
            <a:extLst>
              <a:ext uri="{FF2B5EF4-FFF2-40B4-BE49-F238E27FC236}">
                <a16:creationId xmlns:a16="http://schemas.microsoft.com/office/drawing/2014/main" id="{2010B994-FC1D-E59C-FCB1-00FE38BD04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77">
            <a:extLst>
              <a:ext uri="{FF2B5EF4-FFF2-40B4-BE49-F238E27FC236}">
                <a16:creationId xmlns:a16="http://schemas.microsoft.com/office/drawing/2014/main" id="{C4213693-5248-4760-0C83-F92C5B15F8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78">
            <a:extLst>
              <a:ext uri="{FF2B5EF4-FFF2-40B4-BE49-F238E27FC236}">
                <a16:creationId xmlns:a16="http://schemas.microsoft.com/office/drawing/2014/main" id="{40D8B6B4-989A-F10D-0D85-A6D230558D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9329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79">
            <a:extLst>
              <a:ext uri="{FF2B5EF4-FFF2-40B4-BE49-F238E27FC236}">
                <a16:creationId xmlns:a16="http://schemas.microsoft.com/office/drawing/2014/main" id="{B6BE8BD8-4084-2821-0196-D1A2B1414F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80">
            <a:extLst>
              <a:ext uri="{FF2B5EF4-FFF2-40B4-BE49-F238E27FC236}">
                <a16:creationId xmlns:a16="http://schemas.microsoft.com/office/drawing/2014/main" id="{A724FB67-0C27-C7E4-4ACE-68C3F2B881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81">
            <a:extLst>
              <a:ext uri="{FF2B5EF4-FFF2-40B4-BE49-F238E27FC236}">
                <a16:creationId xmlns:a16="http://schemas.microsoft.com/office/drawing/2014/main" id="{A792FC76-AEC4-81D8-C0CC-774586D107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82">
            <a:extLst>
              <a:ext uri="{FF2B5EF4-FFF2-40B4-BE49-F238E27FC236}">
                <a16:creationId xmlns:a16="http://schemas.microsoft.com/office/drawing/2014/main" id="{42CF54E0-DE44-D7AC-BE09-1E0DD49F40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6674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83">
            <a:extLst>
              <a:ext uri="{FF2B5EF4-FFF2-40B4-BE49-F238E27FC236}">
                <a16:creationId xmlns:a16="http://schemas.microsoft.com/office/drawing/2014/main" id="{5745BB14-96EE-BEFF-43EF-7791B5D5A2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12" y="609600"/>
            <a:ext cx="5028039" cy="3352026"/>
          </a:xfrm>
          <a:prstGeom prst="rect">
            <a:avLst/>
          </a:prstGeom>
        </p:spPr>
      </p:pic>
      <p:pic>
        <p:nvPicPr>
          <p:cNvPr id="5" name="Picture 4" descr="IMG_6984">
            <a:extLst>
              <a:ext uri="{FF2B5EF4-FFF2-40B4-BE49-F238E27FC236}">
                <a16:creationId xmlns:a16="http://schemas.microsoft.com/office/drawing/2014/main" id="{58450DF8-3C68-3B5B-D8B6-3DFC737405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375" y="2895600"/>
            <a:ext cx="5028038" cy="335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9952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85">
            <a:extLst>
              <a:ext uri="{FF2B5EF4-FFF2-40B4-BE49-F238E27FC236}">
                <a16:creationId xmlns:a16="http://schemas.microsoft.com/office/drawing/2014/main" id="{08B2DC1F-CE78-FF3B-F066-09E43C8E46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86">
            <a:extLst>
              <a:ext uri="{FF2B5EF4-FFF2-40B4-BE49-F238E27FC236}">
                <a16:creationId xmlns:a16="http://schemas.microsoft.com/office/drawing/2014/main" id="{B206D40C-6A27-B302-6B8A-EAEFB5791C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87">
            <a:extLst>
              <a:ext uri="{FF2B5EF4-FFF2-40B4-BE49-F238E27FC236}">
                <a16:creationId xmlns:a16="http://schemas.microsoft.com/office/drawing/2014/main" id="{A48F4F56-05DD-8DFE-64D8-31A2DCD023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89">
            <a:extLst>
              <a:ext uri="{FF2B5EF4-FFF2-40B4-BE49-F238E27FC236}">
                <a16:creationId xmlns:a16="http://schemas.microsoft.com/office/drawing/2014/main" id="{054853AA-4FF3-93AC-4F94-0F20744BD5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24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90">
            <a:extLst>
              <a:ext uri="{FF2B5EF4-FFF2-40B4-BE49-F238E27FC236}">
                <a16:creationId xmlns:a16="http://schemas.microsoft.com/office/drawing/2014/main" id="{8A2329D9-21F9-2A0D-BAEA-DBC4C58104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99">
            <a:extLst>
              <a:ext uri="{FF2B5EF4-FFF2-40B4-BE49-F238E27FC236}">
                <a16:creationId xmlns:a16="http://schemas.microsoft.com/office/drawing/2014/main" id="{19F84663-09C7-D19D-4396-7996B9B161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00">
            <a:extLst>
              <a:ext uri="{FF2B5EF4-FFF2-40B4-BE49-F238E27FC236}">
                <a16:creationId xmlns:a16="http://schemas.microsoft.com/office/drawing/2014/main" id="{28ECBE8A-7340-B3BA-52B7-71694CC4EC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01">
            <a:extLst>
              <a:ext uri="{FF2B5EF4-FFF2-40B4-BE49-F238E27FC236}">
                <a16:creationId xmlns:a16="http://schemas.microsoft.com/office/drawing/2014/main" id="{5F64E22B-98F2-9D0C-2A3D-ED51977AC5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4727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02">
            <a:extLst>
              <a:ext uri="{FF2B5EF4-FFF2-40B4-BE49-F238E27FC236}">
                <a16:creationId xmlns:a16="http://schemas.microsoft.com/office/drawing/2014/main" id="{D66AFE9A-4861-052C-267F-9F4A504E5D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03">
            <a:extLst>
              <a:ext uri="{FF2B5EF4-FFF2-40B4-BE49-F238E27FC236}">
                <a16:creationId xmlns:a16="http://schemas.microsoft.com/office/drawing/2014/main" id="{1B9735F7-83B4-7830-FA0B-F00EEB20D3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04">
            <a:extLst>
              <a:ext uri="{FF2B5EF4-FFF2-40B4-BE49-F238E27FC236}">
                <a16:creationId xmlns:a16="http://schemas.microsoft.com/office/drawing/2014/main" id="{BDE0B6DA-D05C-A745-8BE6-250E44003B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05">
            <a:extLst>
              <a:ext uri="{FF2B5EF4-FFF2-40B4-BE49-F238E27FC236}">
                <a16:creationId xmlns:a16="http://schemas.microsoft.com/office/drawing/2014/main" id="{6915CE2E-B83B-05C5-31C2-7A9B21DC7E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8000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06">
            <a:extLst>
              <a:ext uri="{FF2B5EF4-FFF2-40B4-BE49-F238E27FC236}">
                <a16:creationId xmlns:a16="http://schemas.microsoft.com/office/drawing/2014/main" id="{EFF0B68C-AD2B-1FAD-3E35-52B1AAD4FE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07">
            <a:extLst>
              <a:ext uri="{FF2B5EF4-FFF2-40B4-BE49-F238E27FC236}">
                <a16:creationId xmlns:a16="http://schemas.microsoft.com/office/drawing/2014/main" id="{C4543C3A-EBBF-65A4-4F14-B1F65F5D48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08">
            <a:extLst>
              <a:ext uri="{FF2B5EF4-FFF2-40B4-BE49-F238E27FC236}">
                <a16:creationId xmlns:a16="http://schemas.microsoft.com/office/drawing/2014/main" id="{4A2FB8E0-A2C4-42E2-30BE-1E140A89B2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10">
            <a:extLst>
              <a:ext uri="{FF2B5EF4-FFF2-40B4-BE49-F238E27FC236}">
                <a16:creationId xmlns:a16="http://schemas.microsoft.com/office/drawing/2014/main" id="{F0730A19-FD02-03B1-B4AF-1CBB523832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4195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11">
            <a:extLst>
              <a:ext uri="{FF2B5EF4-FFF2-40B4-BE49-F238E27FC236}">
                <a16:creationId xmlns:a16="http://schemas.microsoft.com/office/drawing/2014/main" id="{EC0DDD72-469C-9649-A536-448BA445DC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12">
            <a:extLst>
              <a:ext uri="{FF2B5EF4-FFF2-40B4-BE49-F238E27FC236}">
                <a16:creationId xmlns:a16="http://schemas.microsoft.com/office/drawing/2014/main" id="{79F5A90F-E4CB-CC6D-7644-DB4E152808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13">
            <a:extLst>
              <a:ext uri="{FF2B5EF4-FFF2-40B4-BE49-F238E27FC236}">
                <a16:creationId xmlns:a16="http://schemas.microsoft.com/office/drawing/2014/main" id="{652CC559-E3C1-490D-57F2-FAAA922239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14">
            <a:extLst>
              <a:ext uri="{FF2B5EF4-FFF2-40B4-BE49-F238E27FC236}">
                <a16:creationId xmlns:a16="http://schemas.microsoft.com/office/drawing/2014/main" id="{CB3D7CD8-6365-3EF8-9BC6-F3B2AFAA75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22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15">
            <a:extLst>
              <a:ext uri="{FF2B5EF4-FFF2-40B4-BE49-F238E27FC236}">
                <a16:creationId xmlns:a16="http://schemas.microsoft.com/office/drawing/2014/main" id="{48034098-BFFC-98E1-5BBD-946F4EB8C4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16">
            <a:extLst>
              <a:ext uri="{FF2B5EF4-FFF2-40B4-BE49-F238E27FC236}">
                <a16:creationId xmlns:a16="http://schemas.microsoft.com/office/drawing/2014/main" id="{56CF5E45-C9A6-131B-1020-CBA227EDEE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18">
            <a:extLst>
              <a:ext uri="{FF2B5EF4-FFF2-40B4-BE49-F238E27FC236}">
                <a16:creationId xmlns:a16="http://schemas.microsoft.com/office/drawing/2014/main" id="{B67A246F-D511-C12E-F51E-C92B41D209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19">
            <a:extLst>
              <a:ext uri="{FF2B5EF4-FFF2-40B4-BE49-F238E27FC236}">
                <a16:creationId xmlns:a16="http://schemas.microsoft.com/office/drawing/2014/main" id="{916BBA40-1E8A-F2C2-B734-F2E0316BF3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228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20">
            <a:extLst>
              <a:ext uri="{FF2B5EF4-FFF2-40B4-BE49-F238E27FC236}">
                <a16:creationId xmlns:a16="http://schemas.microsoft.com/office/drawing/2014/main" id="{A55A96B0-D3F4-060F-B72B-183F7242F4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21">
            <a:extLst>
              <a:ext uri="{FF2B5EF4-FFF2-40B4-BE49-F238E27FC236}">
                <a16:creationId xmlns:a16="http://schemas.microsoft.com/office/drawing/2014/main" id="{7D2B417F-EEE7-25CE-7835-41CB60ABE0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22">
            <a:extLst>
              <a:ext uri="{FF2B5EF4-FFF2-40B4-BE49-F238E27FC236}">
                <a16:creationId xmlns:a16="http://schemas.microsoft.com/office/drawing/2014/main" id="{EEE51CA2-B1D9-6BE5-8C3B-638A6F3A2B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26">
            <a:extLst>
              <a:ext uri="{FF2B5EF4-FFF2-40B4-BE49-F238E27FC236}">
                <a16:creationId xmlns:a16="http://schemas.microsoft.com/office/drawing/2014/main" id="{BA21DD47-4C9D-51DB-7419-649D6CD5E5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3813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27">
            <a:extLst>
              <a:ext uri="{FF2B5EF4-FFF2-40B4-BE49-F238E27FC236}">
                <a16:creationId xmlns:a16="http://schemas.microsoft.com/office/drawing/2014/main" id="{A0B30B2A-E263-A916-6191-8A1BCCE0D9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28">
            <a:extLst>
              <a:ext uri="{FF2B5EF4-FFF2-40B4-BE49-F238E27FC236}">
                <a16:creationId xmlns:a16="http://schemas.microsoft.com/office/drawing/2014/main" id="{1CE436CB-6B18-AAA6-DA7C-39330F6773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29">
            <a:extLst>
              <a:ext uri="{FF2B5EF4-FFF2-40B4-BE49-F238E27FC236}">
                <a16:creationId xmlns:a16="http://schemas.microsoft.com/office/drawing/2014/main" id="{1172884F-6179-DDB7-DAFE-86236047E8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30">
            <a:extLst>
              <a:ext uri="{FF2B5EF4-FFF2-40B4-BE49-F238E27FC236}">
                <a16:creationId xmlns:a16="http://schemas.microsoft.com/office/drawing/2014/main" id="{6C7B7819-8194-0779-C5D8-5F88AB710B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640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31">
            <a:extLst>
              <a:ext uri="{FF2B5EF4-FFF2-40B4-BE49-F238E27FC236}">
                <a16:creationId xmlns:a16="http://schemas.microsoft.com/office/drawing/2014/main" id="{8CB23E60-D59E-2DCD-0089-03C1A6F175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32">
            <a:extLst>
              <a:ext uri="{FF2B5EF4-FFF2-40B4-BE49-F238E27FC236}">
                <a16:creationId xmlns:a16="http://schemas.microsoft.com/office/drawing/2014/main" id="{5FBCAA47-9D2F-39FE-32AD-F7987D9AA1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33">
            <a:extLst>
              <a:ext uri="{FF2B5EF4-FFF2-40B4-BE49-F238E27FC236}">
                <a16:creationId xmlns:a16="http://schemas.microsoft.com/office/drawing/2014/main" id="{66B4FBD3-7D69-A2B8-69B8-2ABCACE543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34">
            <a:extLst>
              <a:ext uri="{FF2B5EF4-FFF2-40B4-BE49-F238E27FC236}">
                <a16:creationId xmlns:a16="http://schemas.microsoft.com/office/drawing/2014/main" id="{F701B566-7350-A10A-4B77-BCAFFDF3D4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192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35">
            <a:extLst>
              <a:ext uri="{FF2B5EF4-FFF2-40B4-BE49-F238E27FC236}">
                <a16:creationId xmlns:a16="http://schemas.microsoft.com/office/drawing/2014/main" id="{B691FE0E-502C-3617-96CF-09C8198392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36">
            <a:extLst>
              <a:ext uri="{FF2B5EF4-FFF2-40B4-BE49-F238E27FC236}">
                <a16:creationId xmlns:a16="http://schemas.microsoft.com/office/drawing/2014/main" id="{F209E831-BB1F-05F2-9364-E9584D2101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37">
            <a:extLst>
              <a:ext uri="{FF2B5EF4-FFF2-40B4-BE49-F238E27FC236}">
                <a16:creationId xmlns:a16="http://schemas.microsoft.com/office/drawing/2014/main" id="{E6B70D69-6970-6736-A4E6-8EEBF403E3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38">
            <a:extLst>
              <a:ext uri="{FF2B5EF4-FFF2-40B4-BE49-F238E27FC236}">
                <a16:creationId xmlns:a16="http://schemas.microsoft.com/office/drawing/2014/main" id="{260CCC47-DB18-D711-5E6A-EEF2608660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18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47">
            <a:extLst>
              <a:ext uri="{FF2B5EF4-FFF2-40B4-BE49-F238E27FC236}">
                <a16:creationId xmlns:a16="http://schemas.microsoft.com/office/drawing/2014/main" id="{B2531683-A071-B5D6-5F59-14BC6EA911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49">
            <a:extLst>
              <a:ext uri="{FF2B5EF4-FFF2-40B4-BE49-F238E27FC236}">
                <a16:creationId xmlns:a16="http://schemas.microsoft.com/office/drawing/2014/main" id="{445A143C-3470-C7A1-CF4E-6E43C6E1AE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51">
            <a:extLst>
              <a:ext uri="{FF2B5EF4-FFF2-40B4-BE49-F238E27FC236}">
                <a16:creationId xmlns:a16="http://schemas.microsoft.com/office/drawing/2014/main" id="{EBF5BA1B-0EA6-A2C2-70C7-C41EED1CF2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52">
            <a:extLst>
              <a:ext uri="{FF2B5EF4-FFF2-40B4-BE49-F238E27FC236}">
                <a16:creationId xmlns:a16="http://schemas.microsoft.com/office/drawing/2014/main" id="{E28F4EAC-3EA4-AAC3-FE5D-302C620AC9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9697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53">
            <a:extLst>
              <a:ext uri="{FF2B5EF4-FFF2-40B4-BE49-F238E27FC236}">
                <a16:creationId xmlns:a16="http://schemas.microsoft.com/office/drawing/2014/main" id="{D9735E98-EDA6-D32A-2301-A9F3258420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54">
            <a:extLst>
              <a:ext uri="{FF2B5EF4-FFF2-40B4-BE49-F238E27FC236}">
                <a16:creationId xmlns:a16="http://schemas.microsoft.com/office/drawing/2014/main" id="{2971F7F8-1634-8ACE-7B2E-1837562C85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55">
            <a:extLst>
              <a:ext uri="{FF2B5EF4-FFF2-40B4-BE49-F238E27FC236}">
                <a16:creationId xmlns:a16="http://schemas.microsoft.com/office/drawing/2014/main" id="{684058C0-2C73-1FDB-3E9B-ACBB56E600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56">
            <a:extLst>
              <a:ext uri="{FF2B5EF4-FFF2-40B4-BE49-F238E27FC236}">
                <a16:creationId xmlns:a16="http://schemas.microsoft.com/office/drawing/2014/main" id="{173B734F-D165-B4DF-5280-5320F569ED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2587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57">
            <a:extLst>
              <a:ext uri="{FF2B5EF4-FFF2-40B4-BE49-F238E27FC236}">
                <a16:creationId xmlns:a16="http://schemas.microsoft.com/office/drawing/2014/main" id="{B7897D68-9184-CDC6-D67F-F95EEB6CEF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58">
            <a:extLst>
              <a:ext uri="{FF2B5EF4-FFF2-40B4-BE49-F238E27FC236}">
                <a16:creationId xmlns:a16="http://schemas.microsoft.com/office/drawing/2014/main" id="{AE93DAEC-1F91-BEB3-6859-F236D6A052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59">
            <a:extLst>
              <a:ext uri="{FF2B5EF4-FFF2-40B4-BE49-F238E27FC236}">
                <a16:creationId xmlns:a16="http://schemas.microsoft.com/office/drawing/2014/main" id="{DA90E09A-1545-69C9-2656-A7F54A821B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60">
            <a:extLst>
              <a:ext uri="{FF2B5EF4-FFF2-40B4-BE49-F238E27FC236}">
                <a16:creationId xmlns:a16="http://schemas.microsoft.com/office/drawing/2014/main" id="{0675ECC9-2A15-5DC9-07B5-EEEE5F6646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1352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61">
            <a:extLst>
              <a:ext uri="{FF2B5EF4-FFF2-40B4-BE49-F238E27FC236}">
                <a16:creationId xmlns:a16="http://schemas.microsoft.com/office/drawing/2014/main" id="{280E4955-3DD0-F831-F168-BE94925124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63">
            <a:extLst>
              <a:ext uri="{FF2B5EF4-FFF2-40B4-BE49-F238E27FC236}">
                <a16:creationId xmlns:a16="http://schemas.microsoft.com/office/drawing/2014/main" id="{0F0F1BF4-B2E4-853E-E930-5A5534D16F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64">
            <a:extLst>
              <a:ext uri="{FF2B5EF4-FFF2-40B4-BE49-F238E27FC236}">
                <a16:creationId xmlns:a16="http://schemas.microsoft.com/office/drawing/2014/main" id="{81950311-F7EF-7C21-AAC8-6B56D98AB7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65">
            <a:extLst>
              <a:ext uri="{FF2B5EF4-FFF2-40B4-BE49-F238E27FC236}">
                <a16:creationId xmlns:a16="http://schemas.microsoft.com/office/drawing/2014/main" id="{570029AD-EBE7-4B01-1BFE-C3D1903E2F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8998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66">
            <a:extLst>
              <a:ext uri="{FF2B5EF4-FFF2-40B4-BE49-F238E27FC236}">
                <a16:creationId xmlns:a16="http://schemas.microsoft.com/office/drawing/2014/main" id="{AEAB2627-8918-2C0D-9FC0-E0EEBB2FEB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70">
            <a:extLst>
              <a:ext uri="{FF2B5EF4-FFF2-40B4-BE49-F238E27FC236}">
                <a16:creationId xmlns:a16="http://schemas.microsoft.com/office/drawing/2014/main" id="{300A110E-859D-0D83-2DDC-6D81352788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73">
            <a:extLst>
              <a:ext uri="{FF2B5EF4-FFF2-40B4-BE49-F238E27FC236}">
                <a16:creationId xmlns:a16="http://schemas.microsoft.com/office/drawing/2014/main" id="{BE490E9B-0F4E-A210-EBAC-FE212FDF34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74">
            <a:extLst>
              <a:ext uri="{FF2B5EF4-FFF2-40B4-BE49-F238E27FC236}">
                <a16:creationId xmlns:a16="http://schemas.microsoft.com/office/drawing/2014/main" id="{B683A4F1-F418-D8D0-9BC5-843B7A94C5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5852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75">
            <a:extLst>
              <a:ext uri="{FF2B5EF4-FFF2-40B4-BE49-F238E27FC236}">
                <a16:creationId xmlns:a16="http://schemas.microsoft.com/office/drawing/2014/main" id="{E8549CEB-B961-E3EB-DBF9-F4B5AFCFE3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76">
            <a:extLst>
              <a:ext uri="{FF2B5EF4-FFF2-40B4-BE49-F238E27FC236}">
                <a16:creationId xmlns:a16="http://schemas.microsoft.com/office/drawing/2014/main" id="{FC20A5B9-180E-411E-0624-F4D4EFD030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77">
            <a:extLst>
              <a:ext uri="{FF2B5EF4-FFF2-40B4-BE49-F238E27FC236}">
                <a16:creationId xmlns:a16="http://schemas.microsoft.com/office/drawing/2014/main" id="{9CC7B907-D1CE-7749-4818-E76CA2DF63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79">
            <a:extLst>
              <a:ext uri="{FF2B5EF4-FFF2-40B4-BE49-F238E27FC236}">
                <a16:creationId xmlns:a16="http://schemas.microsoft.com/office/drawing/2014/main" id="{14688BDF-CF98-8E8F-A019-352F12B060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7794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80">
            <a:extLst>
              <a:ext uri="{FF2B5EF4-FFF2-40B4-BE49-F238E27FC236}">
                <a16:creationId xmlns:a16="http://schemas.microsoft.com/office/drawing/2014/main" id="{FF02E2AF-A6BF-9D56-2613-33F5683678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81">
            <a:extLst>
              <a:ext uri="{FF2B5EF4-FFF2-40B4-BE49-F238E27FC236}">
                <a16:creationId xmlns:a16="http://schemas.microsoft.com/office/drawing/2014/main" id="{2C906A6D-1209-8376-1ACB-6736B4FA22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83">
            <a:extLst>
              <a:ext uri="{FF2B5EF4-FFF2-40B4-BE49-F238E27FC236}">
                <a16:creationId xmlns:a16="http://schemas.microsoft.com/office/drawing/2014/main" id="{B17203E1-B80B-6D3C-CB8E-252A7B07DD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1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0302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91">
            <a:extLst>
              <a:ext uri="{FF2B5EF4-FFF2-40B4-BE49-F238E27FC236}">
                <a16:creationId xmlns:a16="http://schemas.microsoft.com/office/drawing/2014/main" id="{9A8C3950-E606-62CA-9BE0-A465A1D429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93">
            <a:extLst>
              <a:ext uri="{FF2B5EF4-FFF2-40B4-BE49-F238E27FC236}">
                <a16:creationId xmlns:a16="http://schemas.microsoft.com/office/drawing/2014/main" id="{69EB62BD-1DFB-3478-9726-E9AB611A7B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98">
            <a:extLst>
              <a:ext uri="{FF2B5EF4-FFF2-40B4-BE49-F238E27FC236}">
                <a16:creationId xmlns:a16="http://schemas.microsoft.com/office/drawing/2014/main" id="{BF711E8F-78D9-D3D0-E164-5A0651BDAD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6994">
            <a:extLst>
              <a:ext uri="{FF2B5EF4-FFF2-40B4-BE49-F238E27FC236}">
                <a16:creationId xmlns:a16="http://schemas.microsoft.com/office/drawing/2014/main" id="{C1161DEE-CD70-D903-02BE-CDE246AB1E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6199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6995">
            <a:extLst>
              <a:ext uri="{FF2B5EF4-FFF2-40B4-BE49-F238E27FC236}">
                <a16:creationId xmlns:a16="http://schemas.microsoft.com/office/drawing/2014/main" id="{C4118E01-33E8-C6C8-77D2-756BE6ED1C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6997">
            <a:extLst>
              <a:ext uri="{FF2B5EF4-FFF2-40B4-BE49-F238E27FC236}">
                <a16:creationId xmlns:a16="http://schemas.microsoft.com/office/drawing/2014/main" id="{D19492C0-4C25-3567-7359-17F6965D24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6996">
            <a:extLst>
              <a:ext uri="{FF2B5EF4-FFF2-40B4-BE49-F238E27FC236}">
                <a16:creationId xmlns:a16="http://schemas.microsoft.com/office/drawing/2014/main" id="{8BE4E9E3-CB8C-0D4D-2DBF-A72E46173B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1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7014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ECC6BD-2202-965B-652D-BD4F5BB2113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59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730</TotalTime>
  <Words>10</Words>
  <Application>Microsoft Office PowerPoint</Application>
  <PresentationFormat>Custom</PresentationFormat>
  <Paragraphs>3</Paragraphs>
  <Slides>106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106</vt:i4>
      </vt:variant>
    </vt:vector>
  </HeadingPairs>
  <TitlesOfParts>
    <vt:vector size="109" baseType="lpstr">
      <vt:lpstr>Arial</vt:lpstr>
      <vt:lpstr>Corbel</vt:lpstr>
      <vt:lpstr>Digital Blue Tunnel 16x9</vt:lpstr>
      <vt:lpstr>Evendale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12</cp:revision>
  <dcterms:created xsi:type="dcterms:W3CDTF">2016-09-02T12:48:35Z</dcterms:created>
  <dcterms:modified xsi:type="dcterms:W3CDTF">2026-04-13T13:27:22Z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