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15"/>
  </p:notesMasterIdLst>
  <p:handoutMasterIdLst>
    <p:handoutMasterId r:id="rId116"/>
  </p:handoutMasterIdLst>
  <p:sldIdLst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66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30" r:id="rId61"/>
    <p:sldId id="316" r:id="rId62"/>
    <p:sldId id="317" r:id="rId63"/>
    <p:sldId id="318" r:id="rId64"/>
    <p:sldId id="319" r:id="rId65"/>
    <p:sldId id="320" r:id="rId66"/>
    <p:sldId id="321" r:id="rId67"/>
    <p:sldId id="279" r:id="rId68"/>
    <p:sldId id="322" r:id="rId69"/>
    <p:sldId id="323" r:id="rId70"/>
    <p:sldId id="324" r:id="rId71"/>
    <p:sldId id="325" r:id="rId72"/>
    <p:sldId id="326" r:id="rId73"/>
    <p:sldId id="327" r:id="rId74"/>
    <p:sldId id="328" r:id="rId75"/>
    <p:sldId id="329" r:id="rId76"/>
    <p:sldId id="333" r:id="rId77"/>
    <p:sldId id="334" r:id="rId78"/>
    <p:sldId id="335" r:id="rId79"/>
    <p:sldId id="336" r:id="rId80"/>
    <p:sldId id="337" r:id="rId81"/>
    <p:sldId id="338" r:id="rId82"/>
    <p:sldId id="339" r:id="rId83"/>
    <p:sldId id="340" r:id="rId84"/>
    <p:sldId id="341" r:id="rId85"/>
    <p:sldId id="342" r:id="rId86"/>
    <p:sldId id="343" r:id="rId87"/>
    <p:sldId id="344" r:id="rId88"/>
    <p:sldId id="345" r:id="rId89"/>
    <p:sldId id="346" r:id="rId90"/>
    <p:sldId id="347" r:id="rId91"/>
    <p:sldId id="348" r:id="rId92"/>
    <p:sldId id="349" r:id="rId93"/>
    <p:sldId id="350" r:id="rId94"/>
    <p:sldId id="351" r:id="rId95"/>
    <p:sldId id="352" r:id="rId96"/>
    <p:sldId id="353" r:id="rId97"/>
    <p:sldId id="354" r:id="rId98"/>
    <p:sldId id="355" r:id="rId99"/>
    <p:sldId id="356" r:id="rId100"/>
    <p:sldId id="357" r:id="rId101"/>
    <p:sldId id="358" r:id="rId102"/>
    <p:sldId id="359" r:id="rId103"/>
    <p:sldId id="360" r:id="rId104"/>
    <p:sldId id="361" r:id="rId105"/>
    <p:sldId id="362" r:id="rId106"/>
    <p:sldId id="363" r:id="rId107"/>
    <p:sldId id="364" r:id="rId108"/>
    <p:sldId id="365" r:id="rId109"/>
    <p:sldId id="366" r:id="rId110"/>
    <p:sldId id="367" r:id="rId111"/>
    <p:sldId id="369" r:id="rId112"/>
    <p:sldId id="368" r:id="rId113"/>
    <p:sldId id="331" r:id="rId114"/>
  </p:sldIdLst>
  <p:sldSz cx="12188825" cy="6858000"/>
  <p:notesSz cx="6858000" cy="9144000"/>
  <p:custDataLst>
    <p:tags r:id="rId1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442" autoAdjust="0"/>
    <p:restoredTop sz="94629" autoAdjust="0"/>
  </p:normalViewPr>
  <p:slideViewPr>
    <p:cSldViewPr showGuides="1">
      <p:cViewPr varScale="1">
        <p:scale>
          <a:sx n="113" d="100"/>
          <a:sy n="113" d="100"/>
        </p:scale>
        <p:origin x="714" y="114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117" Type="http://schemas.openxmlformats.org/officeDocument/2006/relationships/tags" Target="tags/tag1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112" Type="http://schemas.openxmlformats.org/officeDocument/2006/relationships/slide" Target="slides/slide110.xml"/><Relationship Id="rId16" Type="http://schemas.openxmlformats.org/officeDocument/2006/relationships/slide" Target="slides/slide14.xml"/><Relationship Id="rId107" Type="http://schemas.openxmlformats.org/officeDocument/2006/relationships/slide" Target="slides/slide105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102" Type="http://schemas.openxmlformats.org/officeDocument/2006/relationships/slide" Target="slides/slide100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90" Type="http://schemas.openxmlformats.org/officeDocument/2006/relationships/slide" Target="slides/slide88.xml"/><Relationship Id="rId95" Type="http://schemas.openxmlformats.org/officeDocument/2006/relationships/slide" Target="slides/slide93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100" Type="http://schemas.openxmlformats.org/officeDocument/2006/relationships/slide" Target="slides/slide98.xml"/><Relationship Id="rId105" Type="http://schemas.openxmlformats.org/officeDocument/2006/relationships/slide" Target="slides/slide103.xml"/><Relationship Id="rId113" Type="http://schemas.openxmlformats.org/officeDocument/2006/relationships/slide" Target="slides/slide111.xml"/><Relationship Id="rId118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93" Type="http://schemas.openxmlformats.org/officeDocument/2006/relationships/slide" Target="slides/slide91.xml"/><Relationship Id="rId98" Type="http://schemas.openxmlformats.org/officeDocument/2006/relationships/slide" Target="slides/slide96.xml"/><Relationship Id="rId121" Type="http://schemas.openxmlformats.org/officeDocument/2006/relationships/tableStyles" Target="tableStyle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103" Type="http://schemas.openxmlformats.org/officeDocument/2006/relationships/slide" Target="slides/slide101.xml"/><Relationship Id="rId108" Type="http://schemas.openxmlformats.org/officeDocument/2006/relationships/slide" Target="slides/slide106.xml"/><Relationship Id="rId116" Type="http://schemas.openxmlformats.org/officeDocument/2006/relationships/handoutMaster" Target="handoutMasters/handout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slide" Target="slides/slide89.xml"/><Relationship Id="rId96" Type="http://schemas.openxmlformats.org/officeDocument/2006/relationships/slide" Target="slides/slide94.xml"/><Relationship Id="rId111" Type="http://schemas.openxmlformats.org/officeDocument/2006/relationships/slide" Target="slides/slide109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6" Type="http://schemas.openxmlformats.org/officeDocument/2006/relationships/slide" Target="slides/slide104.xml"/><Relationship Id="rId114" Type="http://schemas.openxmlformats.org/officeDocument/2006/relationships/slide" Target="slides/slide112.xml"/><Relationship Id="rId119" Type="http://schemas.openxmlformats.org/officeDocument/2006/relationships/viewProps" Target="viewProp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slide" Target="slides/slide92.xml"/><Relationship Id="rId99" Type="http://schemas.openxmlformats.org/officeDocument/2006/relationships/slide" Target="slides/slide97.xml"/><Relationship Id="rId101" Type="http://schemas.openxmlformats.org/officeDocument/2006/relationships/slide" Target="slides/slide9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109" Type="http://schemas.openxmlformats.org/officeDocument/2006/relationships/slide" Target="slides/slide10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97" Type="http://schemas.openxmlformats.org/officeDocument/2006/relationships/slide" Target="slides/slide95.xml"/><Relationship Id="rId104" Type="http://schemas.openxmlformats.org/officeDocument/2006/relationships/slide" Target="slides/slide102.xml"/><Relationship Id="rId120" Type="http://schemas.openxmlformats.org/officeDocument/2006/relationships/theme" Target="theme/theme1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slide" Target="slides/slide90.xml"/><Relationship Id="rId2" Type="http://schemas.openxmlformats.org/officeDocument/2006/relationships/slideMaster" Target="slideMasters/slideMaster1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slide" Target="slides/slide85.xml"/><Relationship Id="rId110" Type="http://schemas.openxmlformats.org/officeDocument/2006/relationships/slide" Target="slides/slide108.xml"/><Relationship Id="rId11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4/13/2026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4/13/2026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4/13/2026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/>
              <a:pPr/>
              <a:t>4/13/2026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1.jpeg"/><Relationship Id="rId4" Type="http://schemas.openxmlformats.org/officeDocument/2006/relationships/image" Target="../media/image9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5.jpeg"/><Relationship Id="rId4" Type="http://schemas.openxmlformats.org/officeDocument/2006/relationships/image" Target="../media/image9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9.jpeg"/><Relationship Id="rId4" Type="http://schemas.openxmlformats.org/officeDocument/2006/relationships/image" Target="../media/image9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3.jpeg"/><Relationship Id="rId4" Type="http://schemas.openxmlformats.org/officeDocument/2006/relationships/image" Target="../media/image10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7.jpeg"/><Relationship Id="rId4" Type="http://schemas.openxmlformats.org/officeDocument/2006/relationships/image" Target="../media/image106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1.jpeg"/><Relationship Id="rId4" Type="http://schemas.openxmlformats.org/officeDocument/2006/relationships/image" Target="../media/image110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5.jpeg"/><Relationship Id="rId4" Type="http://schemas.openxmlformats.org/officeDocument/2006/relationships/image" Target="../media/image114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9.jpeg"/><Relationship Id="rId4" Type="http://schemas.openxmlformats.org/officeDocument/2006/relationships/image" Target="../media/image11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3.jpeg"/><Relationship Id="rId4" Type="http://schemas.openxmlformats.org/officeDocument/2006/relationships/image" Target="../media/image122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7.jpeg"/><Relationship Id="rId4" Type="http://schemas.openxmlformats.org/officeDocument/2006/relationships/image" Target="../media/image126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1.jpeg"/><Relationship Id="rId4" Type="http://schemas.openxmlformats.org/officeDocument/2006/relationships/image" Target="../media/image130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5.jpeg"/><Relationship Id="rId4" Type="http://schemas.openxmlformats.org/officeDocument/2006/relationships/image" Target="../media/image134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jpeg"/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9.jpeg"/><Relationship Id="rId4" Type="http://schemas.openxmlformats.org/officeDocument/2006/relationships/image" Target="../media/image138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3.jpeg"/><Relationship Id="rId4" Type="http://schemas.openxmlformats.org/officeDocument/2006/relationships/image" Target="../media/image14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7.jpeg"/><Relationship Id="rId4" Type="http://schemas.openxmlformats.org/officeDocument/2006/relationships/image" Target="../media/image146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jpeg"/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1.jpeg"/><Relationship Id="rId4" Type="http://schemas.openxmlformats.org/officeDocument/2006/relationships/image" Target="../media/image150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jpeg"/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5.jpeg"/><Relationship Id="rId4" Type="http://schemas.openxmlformats.org/officeDocument/2006/relationships/image" Target="../media/image15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jpeg"/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9.jpeg"/><Relationship Id="rId4" Type="http://schemas.openxmlformats.org/officeDocument/2006/relationships/image" Target="../media/image158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eg"/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3.jpeg"/><Relationship Id="rId4" Type="http://schemas.openxmlformats.org/officeDocument/2006/relationships/image" Target="../media/image162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jpeg"/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7.jpeg"/><Relationship Id="rId4" Type="http://schemas.openxmlformats.org/officeDocument/2006/relationships/image" Target="../media/image166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eg"/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1.jpeg"/><Relationship Id="rId4" Type="http://schemas.openxmlformats.org/officeDocument/2006/relationships/image" Target="../media/image170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eg"/><Relationship Id="rId2" Type="http://schemas.openxmlformats.org/officeDocument/2006/relationships/image" Target="../media/image17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5.jpeg"/><Relationship Id="rId4" Type="http://schemas.openxmlformats.org/officeDocument/2006/relationships/image" Target="../media/image174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9.jpeg"/><Relationship Id="rId4" Type="http://schemas.openxmlformats.org/officeDocument/2006/relationships/image" Target="../media/image178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3.jpeg"/><Relationship Id="rId4" Type="http://schemas.openxmlformats.org/officeDocument/2006/relationships/image" Target="../media/image182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jpeg"/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7.jpeg"/><Relationship Id="rId4" Type="http://schemas.openxmlformats.org/officeDocument/2006/relationships/image" Target="../media/image186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jpeg"/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1.jpeg"/><Relationship Id="rId4" Type="http://schemas.openxmlformats.org/officeDocument/2006/relationships/image" Target="../media/image190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5.jpeg"/><Relationship Id="rId4" Type="http://schemas.openxmlformats.org/officeDocument/2006/relationships/image" Target="../media/image194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jpeg"/><Relationship Id="rId2" Type="http://schemas.openxmlformats.org/officeDocument/2006/relationships/image" Target="../media/image19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9.jpeg"/><Relationship Id="rId4" Type="http://schemas.openxmlformats.org/officeDocument/2006/relationships/image" Target="../media/image198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jpeg"/><Relationship Id="rId2" Type="http://schemas.openxmlformats.org/officeDocument/2006/relationships/image" Target="../media/image20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3.jpeg"/><Relationship Id="rId4" Type="http://schemas.openxmlformats.org/officeDocument/2006/relationships/image" Target="../media/image202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eg"/><Relationship Id="rId2" Type="http://schemas.openxmlformats.org/officeDocument/2006/relationships/image" Target="../media/image20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7.jpeg"/><Relationship Id="rId4" Type="http://schemas.openxmlformats.org/officeDocument/2006/relationships/image" Target="../media/image206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jpeg"/><Relationship Id="rId2" Type="http://schemas.openxmlformats.org/officeDocument/2006/relationships/image" Target="../media/image20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1.jpeg"/><Relationship Id="rId4" Type="http://schemas.openxmlformats.org/officeDocument/2006/relationships/image" Target="../media/image210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eg"/><Relationship Id="rId2" Type="http://schemas.openxmlformats.org/officeDocument/2006/relationships/image" Target="../media/image2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5.jpeg"/><Relationship Id="rId4" Type="http://schemas.openxmlformats.org/officeDocument/2006/relationships/image" Target="../media/image214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jpeg"/><Relationship Id="rId2" Type="http://schemas.openxmlformats.org/officeDocument/2006/relationships/image" Target="../media/image2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9.jpeg"/><Relationship Id="rId4" Type="http://schemas.openxmlformats.org/officeDocument/2006/relationships/image" Target="../media/image218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image" Target="../media/image2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3.jpeg"/><Relationship Id="rId4" Type="http://schemas.openxmlformats.org/officeDocument/2006/relationships/image" Target="../media/image222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jpeg"/><Relationship Id="rId2" Type="http://schemas.openxmlformats.org/officeDocument/2006/relationships/image" Target="../media/image2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7.jpeg"/><Relationship Id="rId4" Type="http://schemas.openxmlformats.org/officeDocument/2006/relationships/image" Target="../media/image226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jpeg"/><Relationship Id="rId2" Type="http://schemas.openxmlformats.org/officeDocument/2006/relationships/image" Target="../media/image2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1.jpeg"/><Relationship Id="rId4" Type="http://schemas.openxmlformats.org/officeDocument/2006/relationships/image" Target="../media/image230.jpe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2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jpeg"/><Relationship Id="rId2" Type="http://schemas.openxmlformats.org/officeDocument/2006/relationships/image" Target="../media/image2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6.jpeg"/><Relationship Id="rId4" Type="http://schemas.openxmlformats.org/officeDocument/2006/relationships/image" Target="../media/image235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jpeg"/><Relationship Id="rId2" Type="http://schemas.openxmlformats.org/officeDocument/2006/relationships/image" Target="../media/image2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0.jpeg"/><Relationship Id="rId4" Type="http://schemas.openxmlformats.org/officeDocument/2006/relationships/image" Target="../media/image239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jpeg"/><Relationship Id="rId2" Type="http://schemas.openxmlformats.org/officeDocument/2006/relationships/image" Target="../media/image2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4.jpeg"/><Relationship Id="rId4" Type="http://schemas.openxmlformats.org/officeDocument/2006/relationships/image" Target="../media/image243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jpeg"/><Relationship Id="rId2" Type="http://schemas.openxmlformats.org/officeDocument/2006/relationships/image" Target="../media/image24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8.jpeg"/><Relationship Id="rId4" Type="http://schemas.openxmlformats.org/officeDocument/2006/relationships/image" Target="../media/image247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jpeg"/><Relationship Id="rId2" Type="http://schemas.openxmlformats.org/officeDocument/2006/relationships/image" Target="../media/image24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2.jpeg"/><Relationship Id="rId4" Type="http://schemas.openxmlformats.org/officeDocument/2006/relationships/image" Target="../media/image251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4.jpeg"/><Relationship Id="rId2" Type="http://schemas.openxmlformats.org/officeDocument/2006/relationships/image" Target="../media/image25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6.jpeg"/><Relationship Id="rId4" Type="http://schemas.openxmlformats.org/officeDocument/2006/relationships/image" Target="../media/image255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8.jpeg"/><Relationship Id="rId2" Type="http://schemas.openxmlformats.org/officeDocument/2006/relationships/image" Target="../media/image25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0.jpeg"/><Relationship Id="rId4" Type="http://schemas.openxmlformats.org/officeDocument/2006/relationships/image" Target="../media/image259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2.jpeg"/><Relationship Id="rId2" Type="http://schemas.openxmlformats.org/officeDocument/2006/relationships/image" Target="../media/image26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4.jpeg"/><Relationship Id="rId4" Type="http://schemas.openxmlformats.org/officeDocument/2006/relationships/image" Target="../media/image263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6.jpeg"/><Relationship Id="rId2" Type="http://schemas.openxmlformats.org/officeDocument/2006/relationships/image" Target="../media/image26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8.jpeg"/><Relationship Id="rId4" Type="http://schemas.openxmlformats.org/officeDocument/2006/relationships/image" Target="../media/image267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jpeg"/><Relationship Id="rId2" Type="http://schemas.openxmlformats.org/officeDocument/2006/relationships/image" Target="../media/image26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2.jpeg"/><Relationship Id="rId4" Type="http://schemas.openxmlformats.org/officeDocument/2006/relationships/image" Target="../media/image271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4.jpeg"/><Relationship Id="rId2" Type="http://schemas.openxmlformats.org/officeDocument/2006/relationships/image" Target="../media/image27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6.jpeg"/><Relationship Id="rId4" Type="http://schemas.openxmlformats.org/officeDocument/2006/relationships/image" Target="../media/image275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8.jpeg"/><Relationship Id="rId2" Type="http://schemas.openxmlformats.org/officeDocument/2006/relationships/image" Target="../media/image27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0.jpeg"/><Relationship Id="rId4" Type="http://schemas.openxmlformats.org/officeDocument/2006/relationships/image" Target="../media/image279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jpeg"/><Relationship Id="rId2" Type="http://schemas.openxmlformats.org/officeDocument/2006/relationships/image" Target="../media/image28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4.jpeg"/><Relationship Id="rId4" Type="http://schemas.openxmlformats.org/officeDocument/2006/relationships/image" Target="../media/image283.jpe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6.jpeg"/><Relationship Id="rId2" Type="http://schemas.openxmlformats.org/officeDocument/2006/relationships/image" Target="../media/image28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8.jpeg"/><Relationship Id="rId4" Type="http://schemas.openxmlformats.org/officeDocument/2006/relationships/image" Target="../media/image287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jpeg"/><Relationship Id="rId2" Type="http://schemas.openxmlformats.org/officeDocument/2006/relationships/image" Target="../media/image28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2.jpeg"/><Relationship Id="rId4" Type="http://schemas.openxmlformats.org/officeDocument/2006/relationships/image" Target="../media/image291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4.jpeg"/><Relationship Id="rId2" Type="http://schemas.openxmlformats.org/officeDocument/2006/relationships/image" Target="../media/image29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6.jpeg"/><Relationship Id="rId4" Type="http://schemas.openxmlformats.org/officeDocument/2006/relationships/image" Target="../media/image295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8.jpeg"/><Relationship Id="rId2" Type="http://schemas.openxmlformats.org/officeDocument/2006/relationships/image" Target="../media/image29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0.jpeg"/><Relationship Id="rId4" Type="http://schemas.openxmlformats.org/officeDocument/2006/relationships/image" Target="../media/image299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2.jpeg"/><Relationship Id="rId2" Type="http://schemas.openxmlformats.org/officeDocument/2006/relationships/image" Target="../media/image30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4.jpeg"/><Relationship Id="rId4" Type="http://schemas.openxmlformats.org/officeDocument/2006/relationships/image" Target="../media/image303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6.jpeg"/><Relationship Id="rId2" Type="http://schemas.openxmlformats.org/officeDocument/2006/relationships/image" Target="../media/image30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8.jpeg"/><Relationship Id="rId4" Type="http://schemas.openxmlformats.org/officeDocument/2006/relationships/image" Target="../media/image307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jpeg"/><Relationship Id="rId2" Type="http://schemas.openxmlformats.org/officeDocument/2006/relationships/image" Target="../media/image30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2.jpeg"/><Relationship Id="rId4" Type="http://schemas.openxmlformats.org/officeDocument/2006/relationships/image" Target="../media/image311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4.jpeg"/><Relationship Id="rId2" Type="http://schemas.openxmlformats.org/officeDocument/2006/relationships/image" Target="../media/image3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6.jpeg"/><Relationship Id="rId4" Type="http://schemas.openxmlformats.org/officeDocument/2006/relationships/image" Target="../media/image315.jpe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8.jpeg"/><Relationship Id="rId2" Type="http://schemas.openxmlformats.org/officeDocument/2006/relationships/image" Target="../media/image3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0.jpeg"/><Relationship Id="rId4" Type="http://schemas.openxmlformats.org/officeDocument/2006/relationships/image" Target="../media/image319.jpe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2.jpeg"/><Relationship Id="rId2" Type="http://schemas.openxmlformats.org/officeDocument/2006/relationships/image" Target="../media/image3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4.jpeg"/><Relationship Id="rId4" Type="http://schemas.openxmlformats.org/officeDocument/2006/relationships/image" Target="../media/image323.jpe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6.jpeg"/><Relationship Id="rId2" Type="http://schemas.openxmlformats.org/officeDocument/2006/relationships/image" Target="../media/image3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8.jpeg"/><Relationship Id="rId4" Type="http://schemas.openxmlformats.org/officeDocument/2006/relationships/image" Target="../media/image327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jpeg"/><Relationship Id="rId2" Type="http://schemas.openxmlformats.org/officeDocument/2006/relationships/image" Target="../media/image3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2.jpeg"/><Relationship Id="rId4" Type="http://schemas.openxmlformats.org/officeDocument/2006/relationships/image" Target="../media/image331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4.jpeg"/><Relationship Id="rId2" Type="http://schemas.openxmlformats.org/officeDocument/2006/relationships/image" Target="../media/image3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6.jpeg"/><Relationship Id="rId4" Type="http://schemas.openxmlformats.org/officeDocument/2006/relationships/image" Target="../media/image335.jpe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8.jpeg"/><Relationship Id="rId2" Type="http://schemas.openxmlformats.org/officeDocument/2006/relationships/image" Target="../media/image3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0.jpeg"/><Relationship Id="rId4" Type="http://schemas.openxmlformats.org/officeDocument/2006/relationships/image" Target="../media/image339.jpe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2.jpeg"/><Relationship Id="rId2" Type="http://schemas.openxmlformats.org/officeDocument/2006/relationships/image" Target="../media/image3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4.jpeg"/><Relationship Id="rId4" Type="http://schemas.openxmlformats.org/officeDocument/2006/relationships/image" Target="../media/image343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6.jpeg"/><Relationship Id="rId2" Type="http://schemas.openxmlformats.org/officeDocument/2006/relationships/image" Target="../media/image34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8.jpeg"/><Relationship Id="rId4" Type="http://schemas.openxmlformats.org/officeDocument/2006/relationships/image" Target="../media/image347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0.jpeg"/><Relationship Id="rId2" Type="http://schemas.openxmlformats.org/officeDocument/2006/relationships/image" Target="../media/image34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2.jpeg"/><Relationship Id="rId4" Type="http://schemas.openxmlformats.org/officeDocument/2006/relationships/image" Target="../media/image351.jpe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4.jpeg"/><Relationship Id="rId2" Type="http://schemas.openxmlformats.org/officeDocument/2006/relationships/image" Target="../media/image35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6.jpeg"/><Relationship Id="rId4" Type="http://schemas.openxmlformats.org/officeDocument/2006/relationships/image" Target="../media/image355.jpe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8.jpeg"/><Relationship Id="rId2" Type="http://schemas.openxmlformats.org/officeDocument/2006/relationships/image" Target="../media/image35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0.jpeg"/><Relationship Id="rId4" Type="http://schemas.openxmlformats.org/officeDocument/2006/relationships/image" Target="../media/image359.jpe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2.jpeg"/><Relationship Id="rId2" Type="http://schemas.openxmlformats.org/officeDocument/2006/relationships/image" Target="../media/image36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4.jpeg"/><Relationship Id="rId4" Type="http://schemas.openxmlformats.org/officeDocument/2006/relationships/image" Target="../media/image363.jpe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6.jpeg"/><Relationship Id="rId2" Type="http://schemas.openxmlformats.org/officeDocument/2006/relationships/image" Target="../media/image36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7.jpe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9.jpeg"/><Relationship Id="rId2" Type="http://schemas.openxmlformats.org/officeDocument/2006/relationships/image" Target="../media/image36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1.jpeg"/><Relationship Id="rId4" Type="http://schemas.openxmlformats.org/officeDocument/2006/relationships/image" Target="../media/image370.jpe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3.jpeg"/><Relationship Id="rId2" Type="http://schemas.openxmlformats.org/officeDocument/2006/relationships/image" Target="../media/image37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5.jpeg"/><Relationship Id="rId4" Type="http://schemas.openxmlformats.org/officeDocument/2006/relationships/image" Target="../media/image374.jpe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7.jpeg"/><Relationship Id="rId2" Type="http://schemas.openxmlformats.org/officeDocument/2006/relationships/image" Target="../media/image37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9.jpeg"/><Relationship Id="rId4" Type="http://schemas.openxmlformats.org/officeDocument/2006/relationships/image" Target="../media/image378.jpe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1.jpeg"/><Relationship Id="rId2" Type="http://schemas.openxmlformats.org/officeDocument/2006/relationships/image" Target="../media/image38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3.jpeg"/><Relationship Id="rId4" Type="http://schemas.openxmlformats.org/officeDocument/2006/relationships/image" Target="../media/image382.jpe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5.jpeg"/><Relationship Id="rId2" Type="http://schemas.openxmlformats.org/officeDocument/2006/relationships/image" Target="../media/image38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7.jpeg"/><Relationship Id="rId4" Type="http://schemas.openxmlformats.org/officeDocument/2006/relationships/image" Target="../media/image386.jpe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9.jpeg"/><Relationship Id="rId2" Type="http://schemas.openxmlformats.org/officeDocument/2006/relationships/image" Target="../media/image38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1.jpeg"/><Relationship Id="rId4" Type="http://schemas.openxmlformats.org/officeDocument/2006/relationships/image" Target="../media/image390.jpe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3.jpeg"/><Relationship Id="rId2" Type="http://schemas.openxmlformats.org/officeDocument/2006/relationships/image" Target="../media/image39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5.jpeg"/><Relationship Id="rId4" Type="http://schemas.openxmlformats.org/officeDocument/2006/relationships/image" Target="../media/image394.jpe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7.jpeg"/><Relationship Id="rId2" Type="http://schemas.openxmlformats.org/officeDocument/2006/relationships/image" Target="../media/image39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9.jpeg"/><Relationship Id="rId4" Type="http://schemas.openxmlformats.org/officeDocument/2006/relationships/image" Target="../media/image398.jpe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1.jpeg"/><Relationship Id="rId2" Type="http://schemas.openxmlformats.org/officeDocument/2006/relationships/image" Target="../media/image40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3.jpeg"/><Relationship Id="rId4" Type="http://schemas.openxmlformats.org/officeDocument/2006/relationships/image" Target="../media/image402.jpe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5.jpeg"/><Relationship Id="rId2" Type="http://schemas.openxmlformats.org/officeDocument/2006/relationships/image" Target="../media/image40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7.jpeg"/><Relationship Id="rId4" Type="http://schemas.openxmlformats.org/officeDocument/2006/relationships/image" Target="../media/image406.jpe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9.jpeg"/><Relationship Id="rId2" Type="http://schemas.openxmlformats.org/officeDocument/2006/relationships/image" Target="../media/image40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1.jpeg"/><Relationship Id="rId4" Type="http://schemas.openxmlformats.org/officeDocument/2006/relationships/image" Target="../media/image410.jpe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3.jpeg"/><Relationship Id="rId2" Type="http://schemas.openxmlformats.org/officeDocument/2006/relationships/image" Target="../media/image4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5.jpeg"/><Relationship Id="rId4" Type="http://schemas.openxmlformats.org/officeDocument/2006/relationships/image" Target="../media/image414.jpe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7.jpeg"/><Relationship Id="rId2" Type="http://schemas.openxmlformats.org/officeDocument/2006/relationships/image" Target="../media/image4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9.jpeg"/><Relationship Id="rId4" Type="http://schemas.openxmlformats.org/officeDocument/2006/relationships/image" Target="../media/image418.jpe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1.jpeg"/><Relationship Id="rId2" Type="http://schemas.openxmlformats.org/officeDocument/2006/relationships/image" Target="../media/image4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3.jpeg"/><Relationship Id="rId4" Type="http://schemas.openxmlformats.org/officeDocument/2006/relationships/image" Target="../media/image422.jpe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5.jpeg"/><Relationship Id="rId2" Type="http://schemas.openxmlformats.org/officeDocument/2006/relationships/image" Target="../media/image4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7.jpeg"/><Relationship Id="rId4" Type="http://schemas.openxmlformats.org/officeDocument/2006/relationships/image" Target="../media/image426.jpe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9.jpeg"/><Relationship Id="rId2" Type="http://schemas.openxmlformats.org/officeDocument/2006/relationships/image" Target="../media/image42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0.jpe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2.jpeg"/><Relationship Id="rId2" Type="http://schemas.openxmlformats.org/officeDocument/2006/relationships/image" Target="../media/image43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3.jpe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5.jpeg"/><Relationship Id="rId2" Type="http://schemas.openxmlformats.org/officeDocument/2006/relationships/image" Target="../media/image434.jpe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2" y="1219200"/>
            <a:ext cx="5257800" cy="52578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Evendale</a:t>
            </a:r>
            <a:r>
              <a:rPr lang="en-US"/>
              <a:t> </a:t>
            </a:r>
            <a:br>
              <a:rPr lang="en-US"/>
            </a:br>
            <a:r>
              <a:rPr lang="en-US"/>
              <a:t>Elementary</a:t>
            </a:r>
            <a:endParaRPr lang="en-US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t-IT" dirty="0"/>
              <a:t>CAPTAIn Lightcap</a:t>
            </a:r>
          </a:p>
          <a:p>
            <a:r>
              <a:rPr lang="it-IT" dirty="0"/>
              <a:t>March 2026</a:t>
            </a:r>
          </a:p>
        </p:txBody>
      </p:sp>
      <p:pic>
        <p:nvPicPr>
          <p:cNvPr id="6" name="BigBangBoom(Combined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898">
            <a:extLst>
              <a:ext uri="{FF2B5EF4-FFF2-40B4-BE49-F238E27FC236}">
                <a16:creationId xmlns:a16="http://schemas.microsoft.com/office/drawing/2014/main" id="{40F79416-2602-20D8-8D45-3657F85483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00">
            <a:extLst>
              <a:ext uri="{FF2B5EF4-FFF2-40B4-BE49-F238E27FC236}">
                <a16:creationId xmlns:a16="http://schemas.microsoft.com/office/drawing/2014/main" id="{C45105AB-A26E-D127-6B4F-6C031F510C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03">
            <a:extLst>
              <a:ext uri="{FF2B5EF4-FFF2-40B4-BE49-F238E27FC236}">
                <a16:creationId xmlns:a16="http://schemas.microsoft.com/office/drawing/2014/main" id="{525672B0-65CC-D842-78E2-4677F5DBFF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04">
            <a:extLst>
              <a:ext uri="{FF2B5EF4-FFF2-40B4-BE49-F238E27FC236}">
                <a16:creationId xmlns:a16="http://schemas.microsoft.com/office/drawing/2014/main" id="{9ED2542F-BA14-71A8-BA10-F65084CE7C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9091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05">
            <a:extLst>
              <a:ext uri="{FF2B5EF4-FFF2-40B4-BE49-F238E27FC236}">
                <a16:creationId xmlns:a16="http://schemas.microsoft.com/office/drawing/2014/main" id="{C17EE8A7-6880-319A-A6C5-AA91FBA64F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06">
            <a:extLst>
              <a:ext uri="{FF2B5EF4-FFF2-40B4-BE49-F238E27FC236}">
                <a16:creationId xmlns:a16="http://schemas.microsoft.com/office/drawing/2014/main" id="{099D2A86-475F-F533-2740-77B3B8AF3F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07">
            <a:extLst>
              <a:ext uri="{FF2B5EF4-FFF2-40B4-BE49-F238E27FC236}">
                <a16:creationId xmlns:a16="http://schemas.microsoft.com/office/drawing/2014/main" id="{E467814C-DE29-C750-CBCA-D1C21B3298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08">
            <a:extLst>
              <a:ext uri="{FF2B5EF4-FFF2-40B4-BE49-F238E27FC236}">
                <a16:creationId xmlns:a16="http://schemas.microsoft.com/office/drawing/2014/main" id="{638E4A71-FE62-BB91-BD1D-DD25CC3BE5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5537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09">
            <a:extLst>
              <a:ext uri="{FF2B5EF4-FFF2-40B4-BE49-F238E27FC236}">
                <a16:creationId xmlns:a16="http://schemas.microsoft.com/office/drawing/2014/main" id="{14BE733E-56C5-6856-D721-2F50065EE2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10">
            <a:extLst>
              <a:ext uri="{FF2B5EF4-FFF2-40B4-BE49-F238E27FC236}">
                <a16:creationId xmlns:a16="http://schemas.microsoft.com/office/drawing/2014/main" id="{E42D5D50-B167-30A4-CEB3-C2A8137818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11">
            <a:extLst>
              <a:ext uri="{FF2B5EF4-FFF2-40B4-BE49-F238E27FC236}">
                <a16:creationId xmlns:a16="http://schemas.microsoft.com/office/drawing/2014/main" id="{ACE0EF9C-6D66-9A23-1C2B-FB8CF7AE7C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12">
            <a:extLst>
              <a:ext uri="{FF2B5EF4-FFF2-40B4-BE49-F238E27FC236}">
                <a16:creationId xmlns:a16="http://schemas.microsoft.com/office/drawing/2014/main" id="{262C53E4-AD2C-E68E-C40A-D4EB432155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2517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13">
            <a:extLst>
              <a:ext uri="{FF2B5EF4-FFF2-40B4-BE49-F238E27FC236}">
                <a16:creationId xmlns:a16="http://schemas.microsoft.com/office/drawing/2014/main" id="{AFE070D5-767F-E743-7D9B-D415066141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14">
            <a:extLst>
              <a:ext uri="{FF2B5EF4-FFF2-40B4-BE49-F238E27FC236}">
                <a16:creationId xmlns:a16="http://schemas.microsoft.com/office/drawing/2014/main" id="{A4BE3C7F-F66C-540A-883D-6009CE8E17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17">
            <a:extLst>
              <a:ext uri="{FF2B5EF4-FFF2-40B4-BE49-F238E27FC236}">
                <a16:creationId xmlns:a16="http://schemas.microsoft.com/office/drawing/2014/main" id="{1B7F46AE-A20E-02CC-6B0D-BCB221AAD0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18">
            <a:extLst>
              <a:ext uri="{FF2B5EF4-FFF2-40B4-BE49-F238E27FC236}">
                <a16:creationId xmlns:a16="http://schemas.microsoft.com/office/drawing/2014/main" id="{A116D5E8-2813-E3FF-0317-38070D82CF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0835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20">
            <a:extLst>
              <a:ext uri="{FF2B5EF4-FFF2-40B4-BE49-F238E27FC236}">
                <a16:creationId xmlns:a16="http://schemas.microsoft.com/office/drawing/2014/main" id="{9ED45506-93FC-069C-A74D-4D0DA92300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21">
            <a:extLst>
              <a:ext uri="{FF2B5EF4-FFF2-40B4-BE49-F238E27FC236}">
                <a16:creationId xmlns:a16="http://schemas.microsoft.com/office/drawing/2014/main" id="{907BD033-560D-122A-BBEA-15400A26B5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22">
            <a:extLst>
              <a:ext uri="{FF2B5EF4-FFF2-40B4-BE49-F238E27FC236}">
                <a16:creationId xmlns:a16="http://schemas.microsoft.com/office/drawing/2014/main" id="{DC2E1DB0-5CDA-9545-95C6-F14E183D0F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23">
            <a:extLst>
              <a:ext uri="{FF2B5EF4-FFF2-40B4-BE49-F238E27FC236}">
                <a16:creationId xmlns:a16="http://schemas.microsoft.com/office/drawing/2014/main" id="{7120D0AF-AD51-58F3-4EF7-62999BDE3A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7048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26">
            <a:extLst>
              <a:ext uri="{FF2B5EF4-FFF2-40B4-BE49-F238E27FC236}">
                <a16:creationId xmlns:a16="http://schemas.microsoft.com/office/drawing/2014/main" id="{A77B1F00-BE07-F80C-1A35-3FC6123DF4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27">
            <a:extLst>
              <a:ext uri="{FF2B5EF4-FFF2-40B4-BE49-F238E27FC236}">
                <a16:creationId xmlns:a16="http://schemas.microsoft.com/office/drawing/2014/main" id="{01EDDF25-348D-B002-3206-AD8B2CC5F3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28">
            <a:extLst>
              <a:ext uri="{FF2B5EF4-FFF2-40B4-BE49-F238E27FC236}">
                <a16:creationId xmlns:a16="http://schemas.microsoft.com/office/drawing/2014/main" id="{46164024-ED11-E1DF-FDCE-495E3494D9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29">
            <a:extLst>
              <a:ext uri="{FF2B5EF4-FFF2-40B4-BE49-F238E27FC236}">
                <a16:creationId xmlns:a16="http://schemas.microsoft.com/office/drawing/2014/main" id="{CA7E42B8-6C05-5007-1626-99B4568538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7118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31">
            <a:extLst>
              <a:ext uri="{FF2B5EF4-FFF2-40B4-BE49-F238E27FC236}">
                <a16:creationId xmlns:a16="http://schemas.microsoft.com/office/drawing/2014/main" id="{79D57353-2BDC-7EA5-A6E5-1AEE08259A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32">
            <a:extLst>
              <a:ext uri="{FF2B5EF4-FFF2-40B4-BE49-F238E27FC236}">
                <a16:creationId xmlns:a16="http://schemas.microsoft.com/office/drawing/2014/main" id="{5CAB80A3-1D22-5E01-F032-8CBDAF7E91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33">
            <a:extLst>
              <a:ext uri="{FF2B5EF4-FFF2-40B4-BE49-F238E27FC236}">
                <a16:creationId xmlns:a16="http://schemas.microsoft.com/office/drawing/2014/main" id="{A1DA0244-27B5-00DB-CB5F-1A8DC5232F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34">
            <a:extLst>
              <a:ext uri="{FF2B5EF4-FFF2-40B4-BE49-F238E27FC236}">
                <a16:creationId xmlns:a16="http://schemas.microsoft.com/office/drawing/2014/main" id="{9A7C7D14-2B05-2909-03D0-98C3B7F223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34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36">
            <a:extLst>
              <a:ext uri="{FF2B5EF4-FFF2-40B4-BE49-F238E27FC236}">
                <a16:creationId xmlns:a16="http://schemas.microsoft.com/office/drawing/2014/main" id="{EE7C65A5-CDC2-0C3A-7DBC-2A93592DBA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37">
            <a:extLst>
              <a:ext uri="{FF2B5EF4-FFF2-40B4-BE49-F238E27FC236}">
                <a16:creationId xmlns:a16="http://schemas.microsoft.com/office/drawing/2014/main" id="{AF00F292-3039-C16E-9F4D-7A542DC0C2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38">
            <a:extLst>
              <a:ext uri="{FF2B5EF4-FFF2-40B4-BE49-F238E27FC236}">
                <a16:creationId xmlns:a16="http://schemas.microsoft.com/office/drawing/2014/main" id="{B408568B-751F-B46A-730C-6BE64242EE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39">
            <a:extLst>
              <a:ext uri="{FF2B5EF4-FFF2-40B4-BE49-F238E27FC236}">
                <a16:creationId xmlns:a16="http://schemas.microsoft.com/office/drawing/2014/main" id="{35E79BCB-241E-E44B-C15B-F27D2569C4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850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40">
            <a:extLst>
              <a:ext uri="{FF2B5EF4-FFF2-40B4-BE49-F238E27FC236}">
                <a16:creationId xmlns:a16="http://schemas.microsoft.com/office/drawing/2014/main" id="{5AF9FF54-BF2F-D5F2-78AA-D2059C9E90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41">
            <a:extLst>
              <a:ext uri="{FF2B5EF4-FFF2-40B4-BE49-F238E27FC236}">
                <a16:creationId xmlns:a16="http://schemas.microsoft.com/office/drawing/2014/main" id="{090411D1-9357-3E64-8349-F87B7042D9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43">
            <a:extLst>
              <a:ext uri="{FF2B5EF4-FFF2-40B4-BE49-F238E27FC236}">
                <a16:creationId xmlns:a16="http://schemas.microsoft.com/office/drawing/2014/main" id="{4EFD034E-CDCA-453E-063B-BFDDB72C5F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44">
            <a:extLst>
              <a:ext uri="{FF2B5EF4-FFF2-40B4-BE49-F238E27FC236}">
                <a16:creationId xmlns:a16="http://schemas.microsoft.com/office/drawing/2014/main" id="{E36FF480-5195-3CB6-B1DF-F0D460E906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8134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46">
            <a:extLst>
              <a:ext uri="{FF2B5EF4-FFF2-40B4-BE49-F238E27FC236}">
                <a16:creationId xmlns:a16="http://schemas.microsoft.com/office/drawing/2014/main" id="{EE78C8BB-7EE5-0759-0875-95031061B5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47">
            <a:extLst>
              <a:ext uri="{FF2B5EF4-FFF2-40B4-BE49-F238E27FC236}">
                <a16:creationId xmlns:a16="http://schemas.microsoft.com/office/drawing/2014/main" id="{43F9E6D5-CBD7-A476-221B-CDF4AA8C03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57">
            <a:extLst>
              <a:ext uri="{FF2B5EF4-FFF2-40B4-BE49-F238E27FC236}">
                <a16:creationId xmlns:a16="http://schemas.microsoft.com/office/drawing/2014/main" id="{423F417D-873E-F72A-B13C-FA7E6045CF9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58">
            <a:extLst>
              <a:ext uri="{FF2B5EF4-FFF2-40B4-BE49-F238E27FC236}">
                <a16:creationId xmlns:a16="http://schemas.microsoft.com/office/drawing/2014/main" id="{A5D55FE3-E8CE-F027-7980-69F4858408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8047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62">
            <a:extLst>
              <a:ext uri="{FF2B5EF4-FFF2-40B4-BE49-F238E27FC236}">
                <a16:creationId xmlns:a16="http://schemas.microsoft.com/office/drawing/2014/main" id="{BB39157B-C709-A767-38A7-283CFC5D50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63">
            <a:extLst>
              <a:ext uri="{FF2B5EF4-FFF2-40B4-BE49-F238E27FC236}">
                <a16:creationId xmlns:a16="http://schemas.microsoft.com/office/drawing/2014/main" id="{D7230E5B-7B1A-1CF9-C884-132C2BD8B8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64">
            <a:extLst>
              <a:ext uri="{FF2B5EF4-FFF2-40B4-BE49-F238E27FC236}">
                <a16:creationId xmlns:a16="http://schemas.microsoft.com/office/drawing/2014/main" id="{2E998C18-E6DE-1AEF-7B79-2E1BD666B2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65">
            <a:extLst>
              <a:ext uri="{FF2B5EF4-FFF2-40B4-BE49-F238E27FC236}">
                <a16:creationId xmlns:a16="http://schemas.microsoft.com/office/drawing/2014/main" id="{D5ABB3A2-DD92-E781-CF2C-D28BE2A684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1739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66">
            <a:extLst>
              <a:ext uri="{FF2B5EF4-FFF2-40B4-BE49-F238E27FC236}">
                <a16:creationId xmlns:a16="http://schemas.microsoft.com/office/drawing/2014/main" id="{78E1080C-904E-DEA6-10CE-0CA575EBA3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67">
            <a:extLst>
              <a:ext uri="{FF2B5EF4-FFF2-40B4-BE49-F238E27FC236}">
                <a16:creationId xmlns:a16="http://schemas.microsoft.com/office/drawing/2014/main" id="{5D35CB6A-4078-27E2-1B0D-AA946B5666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68">
            <a:extLst>
              <a:ext uri="{FF2B5EF4-FFF2-40B4-BE49-F238E27FC236}">
                <a16:creationId xmlns:a16="http://schemas.microsoft.com/office/drawing/2014/main" id="{B5892A85-DF59-6447-8F9D-249FE6854A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71">
            <a:extLst>
              <a:ext uri="{FF2B5EF4-FFF2-40B4-BE49-F238E27FC236}">
                <a16:creationId xmlns:a16="http://schemas.microsoft.com/office/drawing/2014/main" id="{8E7F36B2-344D-AB30-858F-8F2C8C84C3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0919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72">
            <a:extLst>
              <a:ext uri="{FF2B5EF4-FFF2-40B4-BE49-F238E27FC236}">
                <a16:creationId xmlns:a16="http://schemas.microsoft.com/office/drawing/2014/main" id="{C0555A49-EB32-50D5-A7CB-0FCA4F3FD1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75">
            <a:extLst>
              <a:ext uri="{FF2B5EF4-FFF2-40B4-BE49-F238E27FC236}">
                <a16:creationId xmlns:a16="http://schemas.microsoft.com/office/drawing/2014/main" id="{74658DF3-3001-8678-6484-AC39040C03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76">
            <a:extLst>
              <a:ext uri="{FF2B5EF4-FFF2-40B4-BE49-F238E27FC236}">
                <a16:creationId xmlns:a16="http://schemas.microsoft.com/office/drawing/2014/main" id="{CD9763C5-08D7-40F9-E944-4EA70BD414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77">
            <a:extLst>
              <a:ext uri="{FF2B5EF4-FFF2-40B4-BE49-F238E27FC236}">
                <a16:creationId xmlns:a16="http://schemas.microsoft.com/office/drawing/2014/main" id="{9CC56530-5C69-7326-B6F6-8B384BC981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8827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78">
            <a:extLst>
              <a:ext uri="{FF2B5EF4-FFF2-40B4-BE49-F238E27FC236}">
                <a16:creationId xmlns:a16="http://schemas.microsoft.com/office/drawing/2014/main" id="{F42A2644-E0A9-9D06-921F-7B028868AA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79">
            <a:extLst>
              <a:ext uri="{FF2B5EF4-FFF2-40B4-BE49-F238E27FC236}">
                <a16:creationId xmlns:a16="http://schemas.microsoft.com/office/drawing/2014/main" id="{BD095F20-4C32-72EA-19BF-9DBE3127C0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80">
            <a:extLst>
              <a:ext uri="{FF2B5EF4-FFF2-40B4-BE49-F238E27FC236}">
                <a16:creationId xmlns:a16="http://schemas.microsoft.com/office/drawing/2014/main" id="{F000E981-448B-355B-2040-9460347E48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82">
            <a:extLst>
              <a:ext uri="{FF2B5EF4-FFF2-40B4-BE49-F238E27FC236}">
                <a16:creationId xmlns:a16="http://schemas.microsoft.com/office/drawing/2014/main" id="{53FCA20C-8154-B166-47DB-EE565382A9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1748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83">
            <a:extLst>
              <a:ext uri="{FF2B5EF4-FFF2-40B4-BE49-F238E27FC236}">
                <a16:creationId xmlns:a16="http://schemas.microsoft.com/office/drawing/2014/main" id="{F0696639-E12D-A23A-C8E3-4BF3806B08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84">
            <a:extLst>
              <a:ext uri="{FF2B5EF4-FFF2-40B4-BE49-F238E27FC236}">
                <a16:creationId xmlns:a16="http://schemas.microsoft.com/office/drawing/2014/main" id="{8DEDC210-3CCB-9AE3-7681-579625149F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85">
            <a:extLst>
              <a:ext uri="{FF2B5EF4-FFF2-40B4-BE49-F238E27FC236}">
                <a16:creationId xmlns:a16="http://schemas.microsoft.com/office/drawing/2014/main" id="{50127E01-465C-B6ED-903E-1D322D7E90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87">
            <a:extLst>
              <a:ext uri="{FF2B5EF4-FFF2-40B4-BE49-F238E27FC236}">
                <a16:creationId xmlns:a16="http://schemas.microsoft.com/office/drawing/2014/main" id="{62202FBA-C273-517E-0A83-72A7C16239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249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88">
            <a:extLst>
              <a:ext uri="{FF2B5EF4-FFF2-40B4-BE49-F238E27FC236}">
                <a16:creationId xmlns:a16="http://schemas.microsoft.com/office/drawing/2014/main" id="{4DA03996-AA52-1DBE-AC17-E2EE2D1752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89">
            <a:extLst>
              <a:ext uri="{FF2B5EF4-FFF2-40B4-BE49-F238E27FC236}">
                <a16:creationId xmlns:a16="http://schemas.microsoft.com/office/drawing/2014/main" id="{7D5FD124-F272-057B-CD79-67A03A32C2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90">
            <a:extLst>
              <a:ext uri="{FF2B5EF4-FFF2-40B4-BE49-F238E27FC236}">
                <a16:creationId xmlns:a16="http://schemas.microsoft.com/office/drawing/2014/main" id="{CB340EEC-3FB2-3D9D-924F-8B37E0D079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92">
            <a:extLst>
              <a:ext uri="{FF2B5EF4-FFF2-40B4-BE49-F238E27FC236}">
                <a16:creationId xmlns:a16="http://schemas.microsoft.com/office/drawing/2014/main" id="{7DD7BC8E-9B79-F8A4-979C-6458440A85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893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94">
            <a:extLst>
              <a:ext uri="{FF2B5EF4-FFF2-40B4-BE49-F238E27FC236}">
                <a16:creationId xmlns:a16="http://schemas.microsoft.com/office/drawing/2014/main" id="{A4FD3AA7-8C28-0EFA-15A0-A9F69D2659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5996">
            <a:extLst>
              <a:ext uri="{FF2B5EF4-FFF2-40B4-BE49-F238E27FC236}">
                <a16:creationId xmlns:a16="http://schemas.microsoft.com/office/drawing/2014/main" id="{88B094B6-CA10-F510-D850-3D65B127AC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98">
            <a:extLst>
              <a:ext uri="{FF2B5EF4-FFF2-40B4-BE49-F238E27FC236}">
                <a16:creationId xmlns:a16="http://schemas.microsoft.com/office/drawing/2014/main" id="{9BFCED29-A488-8F01-AAF8-D0E56AFD1D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5999">
            <a:extLst>
              <a:ext uri="{FF2B5EF4-FFF2-40B4-BE49-F238E27FC236}">
                <a16:creationId xmlns:a16="http://schemas.microsoft.com/office/drawing/2014/main" id="{73C39459-793B-8229-6135-6D2B6AC4DA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0929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01">
            <a:extLst>
              <a:ext uri="{FF2B5EF4-FFF2-40B4-BE49-F238E27FC236}">
                <a16:creationId xmlns:a16="http://schemas.microsoft.com/office/drawing/2014/main" id="{BABEDF6B-636D-5D20-BB1F-AC23BBE671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04">
            <a:extLst>
              <a:ext uri="{FF2B5EF4-FFF2-40B4-BE49-F238E27FC236}">
                <a16:creationId xmlns:a16="http://schemas.microsoft.com/office/drawing/2014/main" id="{BD1F3B91-AC55-4E0B-A67E-970E73371A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06">
            <a:extLst>
              <a:ext uri="{FF2B5EF4-FFF2-40B4-BE49-F238E27FC236}">
                <a16:creationId xmlns:a16="http://schemas.microsoft.com/office/drawing/2014/main" id="{164B69B8-0595-C6A4-4290-647806EDE4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08">
            <a:extLst>
              <a:ext uri="{FF2B5EF4-FFF2-40B4-BE49-F238E27FC236}">
                <a16:creationId xmlns:a16="http://schemas.microsoft.com/office/drawing/2014/main" id="{7E66E4C5-2DA1-44B3-9C8B-7FCAADCE13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2836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10">
            <a:extLst>
              <a:ext uri="{FF2B5EF4-FFF2-40B4-BE49-F238E27FC236}">
                <a16:creationId xmlns:a16="http://schemas.microsoft.com/office/drawing/2014/main" id="{F1EAF78E-7CC0-83FD-CDBC-0ADB14276A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12">
            <a:extLst>
              <a:ext uri="{FF2B5EF4-FFF2-40B4-BE49-F238E27FC236}">
                <a16:creationId xmlns:a16="http://schemas.microsoft.com/office/drawing/2014/main" id="{091E6FE1-5B7C-021B-3CCC-5D8500C5AC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13">
            <a:extLst>
              <a:ext uri="{FF2B5EF4-FFF2-40B4-BE49-F238E27FC236}">
                <a16:creationId xmlns:a16="http://schemas.microsoft.com/office/drawing/2014/main" id="{3392944E-6544-6E93-8547-941E6F11EA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14">
            <a:extLst>
              <a:ext uri="{FF2B5EF4-FFF2-40B4-BE49-F238E27FC236}">
                <a16:creationId xmlns:a16="http://schemas.microsoft.com/office/drawing/2014/main" id="{24C2D05A-E1C9-1144-393A-CA28EA3CDB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5152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16">
            <a:extLst>
              <a:ext uri="{FF2B5EF4-FFF2-40B4-BE49-F238E27FC236}">
                <a16:creationId xmlns:a16="http://schemas.microsoft.com/office/drawing/2014/main" id="{94D91FB4-37C6-A22D-C31D-97AAA6B687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21">
            <a:extLst>
              <a:ext uri="{FF2B5EF4-FFF2-40B4-BE49-F238E27FC236}">
                <a16:creationId xmlns:a16="http://schemas.microsoft.com/office/drawing/2014/main" id="{D7C13A61-65E5-596F-B9BE-FEF9EF6E18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24">
            <a:extLst>
              <a:ext uri="{FF2B5EF4-FFF2-40B4-BE49-F238E27FC236}">
                <a16:creationId xmlns:a16="http://schemas.microsoft.com/office/drawing/2014/main" id="{13417728-68DD-84EC-A7C2-2DB8216F61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25">
            <a:extLst>
              <a:ext uri="{FF2B5EF4-FFF2-40B4-BE49-F238E27FC236}">
                <a16:creationId xmlns:a16="http://schemas.microsoft.com/office/drawing/2014/main" id="{2BD4CF69-CCA3-36B7-ADA8-F45EA19B56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1782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DA5306-09BA-090D-D306-3BFD77FD33D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337" y="234950"/>
            <a:ext cx="9582150" cy="638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2276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26">
            <a:extLst>
              <a:ext uri="{FF2B5EF4-FFF2-40B4-BE49-F238E27FC236}">
                <a16:creationId xmlns:a16="http://schemas.microsoft.com/office/drawing/2014/main" id="{026C5D3D-B39B-B038-3127-84B65B23C3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27">
            <a:extLst>
              <a:ext uri="{FF2B5EF4-FFF2-40B4-BE49-F238E27FC236}">
                <a16:creationId xmlns:a16="http://schemas.microsoft.com/office/drawing/2014/main" id="{C21DD551-755E-FD6D-BC02-44C6296B5A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29">
            <a:extLst>
              <a:ext uri="{FF2B5EF4-FFF2-40B4-BE49-F238E27FC236}">
                <a16:creationId xmlns:a16="http://schemas.microsoft.com/office/drawing/2014/main" id="{91C60A4D-B594-C618-BFF1-8721F9CB35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30">
            <a:extLst>
              <a:ext uri="{FF2B5EF4-FFF2-40B4-BE49-F238E27FC236}">
                <a16:creationId xmlns:a16="http://schemas.microsoft.com/office/drawing/2014/main" id="{E43C9431-2EF1-E45F-AC37-FA79A58F5A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4815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31">
            <a:extLst>
              <a:ext uri="{FF2B5EF4-FFF2-40B4-BE49-F238E27FC236}">
                <a16:creationId xmlns:a16="http://schemas.microsoft.com/office/drawing/2014/main" id="{131DEA9C-DCAE-F25F-F11B-63D6879A6E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32">
            <a:extLst>
              <a:ext uri="{FF2B5EF4-FFF2-40B4-BE49-F238E27FC236}">
                <a16:creationId xmlns:a16="http://schemas.microsoft.com/office/drawing/2014/main" id="{41FB832B-4A11-41F0-2115-1687A087730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33">
            <a:extLst>
              <a:ext uri="{FF2B5EF4-FFF2-40B4-BE49-F238E27FC236}">
                <a16:creationId xmlns:a16="http://schemas.microsoft.com/office/drawing/2014/main" id="{A1AFE7EE-A05C-B7D6-D26C-A3E8BF5A03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34">
            <a:extLst>
              <a:ext uri="{FF2B5EF4-FFF2-40B4-BE49-F238E27FC236}">
                <a16:creationId xmlns:a16="http://schemas.microsoft.com/office/drawing/2014/main" id="{A2F8F626-D779-E9CE-3EEE-F424A9D1A6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4971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35">
            <a:extLst>
              <a:ext uri="{FF2B5EF4-FFF2-40B4-BE49-F238E27FC236}">
                <a16:creationId xmlns:a16="http://schemas.microsoft.com/office/drawing/2014/main" id="{FB9B1F90-EC26-6727-D0CE-28F6D60BCD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37">
            <a:extLst>
              <a:ext uri="{FF2B5EF4-FFF2-40B4-BE49-F238E27FC236}">
                <a16:creationId xmlns:a16="http://schemas.microsoft.com/office/drawing/2014/main" id="{7DA4A689-8637-8AC6-3AC2-716D0ABDF9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38">
            <a:extLst>
              <a:ext uri="{FF2B5EF4-FFF2-40B4-BE49-F238E27FC236}">
                <a16:creationId xmlns:a16="http://schemas.microsoft.com/office/drawing/2014/main" id="{856A28C2-00DE-45D5-EC94-D887F0E382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39">
            <a:extLst>
              <a:ext uri="{FF2B5EF4-FFF2-40B4-BE49-F238E27FC236}">
                <a16:creationId xmlns:a16="http://schemas.microsoft.com/office/drawing/2014/main" id="{CE9F4FC1-130C-5198-0477-B493B65CB6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3213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40">
            <a:extLst>
              <a:ext uri="{FF2B5EF4-FFF2-40B4-BE49-F238E27FC236}">
                <a16:creationId xmlns:a16="http://schemas.microsoft.com/office/drawing/2014/main" id="{8E4C4B74-F32B-680E-A587-BDB2887E1D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41">
            <a:extLst>
              <a:ext uri="{FF2B5EF4-FFF2-40B4-BE49-F238E27FC236}">
                <a16:creationId xmlns:a16="http://schemas.microsoft.com/office/drawing/2014/main" id="{30B2A23F-1097-1105-CEF7-A807CB8EB8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42">
            <a:extLst>
              <a:ext uri="{FF2B5EF4-FFF2-40B4-BE49-F238E27FC236}">
                <a16:creationId xmlns:a16="http://schemas.microsoft.com/office/drawing/2014/main" id="{35A0B19D-F8E9-0B26-AA37-8DE447DE18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43">
            <a:extLst>
              <a:ext uri="{FF2B5EF4-FFF2-40B4-BE49-F238E27FC236}">
                <a16:creationId xmlns:a16="http://schemas.microsoft.com/office/drawing/2014/main" id="{E0A06A39-CC7F-13EA-3E83-033B7BEC81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1912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44">
            <a:extLst>
              <a:ext uri="{FF2B5EF4-FFF2-40B4-BE49-F238E27FC236}">
                <a16:creationId xmlns:a16="http://schemas.microsoft.com/office/drawing/2014/main" id="{2826ABBA-F5F6-F851-CB67-8ED3B3F0FA4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45">
            <a:extLst>
              <a:ext uri="{FF2B5EF4-FFF2-40B4-BE49-F238E27FC236}">
                <a16:creationId xmlns:a16="http://schemas.microsoft.com/office/drawing/2014/main" id="{AE95C6A1-104F-CC53-2E15-01B8E91466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46">
            <a:extLst>
              <a:ext uri="{FF2B5EF4-FFF2-40B4-BE49-F238E27FC236}">
                <a16:creationId xmlns:a16="http://schemas.microsoft.com/office/drawing/2014/main" id="{90FF4CED-1259-200B-9D0B-271B5509EF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47">
            <a:extLst>
              <a:ext uri="{FF2B5EF4-FFF2-40B4-BE49-F238E27FC236}">
                <a16:creationId xmlns:a16="http://schemas.microsoft.com/office/drawing/2014/main" id="{E78A6A13-3989-611A-60DF-B89B5B6828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9041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48">
            <a:extLst>
              <a:ext uri="{FF2B5EF4-FFF2-40B4-BE49-F238E27FC236}">
                <a16:creationId xmlns:a16="http://schemas.microsoft.com/office/drawing/2014/main" id="{AFAE4485-8759-1D79-BF3A-344FBD8C79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49">
            <a:extLst>
              <a:ext uri="{FF2B5EF4-FFF2-40B4-BE49-F238E27FC236}">
                <a16:creationId xmlns:a16="http://schemas.microsoft.com/office/drawing/2014/main" id="{5758EB83-F122-F1E9-075A-7881BEB7C8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50">
            <a:extLst>
              <a:ext uri="{FF2B5EF4-FFF2-40B4-BE49-F238E27FC236}">
                <a16:creationId xmlns:a16="http://schemas.microsoft.com/office/drawing/2014/main" id="{9A715178-453E-94C5-3B18-A120910EC3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51">
            <a:extLst>
              <a:ext uri="{FF2B5EF4-FFF2-40B4-BE49-F238E27FC236}">
                <a16:creationId xmlns:a16="http://schemas.microsoft.com/office/drawing/2014/main" id="{1BAE53FA-D487-CFE7-E642-C1F2B9B26D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44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52">
            <a:extLst>
              <a:ext uri="{FF2B5EF4-FFF2-40B4-BE49-F238E27FC236}">
                <a16:creationId xmlns:a16="http://schemas.microsoft.com/office/drawing/2014/main" id="{6C5C908E-BCB1-F138-A1C4-8C8151E1DF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53">
            <a:extLst>
              <a:ext uri="{FF2B5EF4-FFF2-40B4-BE49-F238E27FC236}">
                <a16:creationId xmlns:a16="http://schemas.microsoft.com/office/drawing/2014/main" id="{84A43399-8F2A-06D2-32DA-D920DAE501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55">
            <a:extLst>
              <a:ext uri="{FF2B5EF4-FFF2-40B4-BE49-F238E27FC236}">
                <a16:creationId xmlns:a16="http://schemas.microsoft.com/office/drawing/2014/main" id="{4EF23D05-AF77-0F3F-3218-2AB9E0FF38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56">
            <a:extLst>
              <a:ext uri="{FF2B5EF4-FFF2-40B4-BE49-F238E27FC236}">
                <a16:creationId xmlns:a16="http://schemas.microsoft.com/office/drawing/2014/main" id="{AABCCDBB-82D2-28DA-AC6F-02FB613E8F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1611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57">
            <a:extLst>
              <a:ext uri="{FF2B5EF4-FFF2-40B4-BE49-F238E27FC236}">
                <a16:creationId xmlns:a16="http://schemas.microsoft.com/office/drawing/2014/main" id="{4D23E347-FA2C-4EFF-AB27-5F34FC5D45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58">
            <a:extLst>
              <a:ext uri="{FF2B5EF4-FFF2-40B4-BE49-F238E27FC236}">
                <a16:creationId xmlns:a16="http://schemas.microsoft.com/office/drawing/2014/main" id="{F5C71919-E9E0-714E-755B-6D322E422F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60">
            <a:extLst>
              <a:ext uri="{FF2B5EF4-FFF2-40B4-BE49-F238E27FC236}">
                <a16:creationId xmlns:a16="http://schemas.microsoft.com/office/drawing/2014/main" id="{35212574-6F8A-B518-4B2C-3C2C162B68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61">
            <a:extLst>
              <a:ext uri="{FF2B5EF4-FFF2-40B4-BE49-F238E27FC236}">
                <a16:creationId xmlns:a16="http://schemas.microsoft.com/office/drawing/2014/main" id="{86752DF4-BE5E-0B13-2C06-4A9D8499C8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6440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62">
            <a:extLst>
              <a:ext uri="{FF2B5EF4-FFF2-40B4-BE49-F238E27FC236}">
                <a16:creationId xmlns:a16="http://schemas.microsoft.com/office/drawing/2014/main" id="{1E8B4D10-3F66-2EFE-75A7-98DF4A7164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63">
            <a:extLst>
              <a:ext uri="{FF2B5EF4-FFF2-40B4-BE49-F238E27FC236}">
                <a16:creationId xmlns:a16="http://schemas.microsoft.com/office/drawing/2014/main" id="{5C152D1D-C59B-FC53-9332-1FE404A1CD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64">
            <a:extLst>
              <a:ext uri="{FF2B5EF4-FFF2-40B4-BE49-F238E27FC236}">
                <a16:creationId xmlns:a16="http://schemas.microsoft.com/office/drawing/2014/main" id="{3C0732F2-4F99-8DB8-FC23-B73180DFB0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65">
            <a:extLst>
              <a:ext uri="{FF2B5EF4-FFF2-40B4-BE49-F238E27FC236}">
                <a16:creationId xmlns:a16="http://schemas.microsoft.com/office/drawing/2014/main" id="{3E5716AD-5266-BCEC-4B81-FE7FCD2B73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3815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67">
            <a:extLst>
              <a:ext uri="{FF2B5EF4-FFF2-40B4-BE49-F238E27FC236}">
                <a16:creationId xmlns:a16="http://schemas.microsoft.com/office/drawing/2014/main" id="{AE5325FE-C7CF-84E6-0614-44EC087B80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68">
            <a:extLst>
              <a:ext uri="{FF2B5EF4-FFF2-40B4-BE49-F238E27FC236}">
                <a16:creationId xmlns:a16="http://schemas.microsoft.com/office/drawing/2014/main" id="{1CA84DB0-AADA-A31B-52D4-3DAD5BB73B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70">
            <a:extLst>
              <a:ext uri="{FF2B5EF4-FFF2-40B4-BE49-F238E27FC236}">
                <a16:creationId xmlns:a16="http://schemas.microsoft.com/office/drawing/2014/main" id="{6B32415B-CD28-8F59-924F-C68A653100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71">
            <a:extLst>
              <a:ext uri="{FF2B5EF4-FFF2-40B4-BE49-F238E27FC236}">
                <a16:creationId xmlns:a16="http://schemas.microsoft.com/office/drawing/2014/main" id="{4B1317A9-7D27-41C4-C30A-B38B5E1F51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1621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72">
            <a:extLst>
              <a:ext uri="{FF2B5EF4-FFF2-40B4-BE49-F238E27FC236}">
                <a16:creationId xmlns:a16="http://schemas.microsoft.com/office/drawing/2014/main" id="{43349CA5-8D33-6F4F-8EC1-BD23F68F182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73">
            <a:extLst>
              <a:ext uri="{FF2B5EF4-FFF2-40B4-BE49-F238E27FC236}">
                <a16:creationId xmlns:a16="http://schemas.microsoft.com/office/drawing/2014/main" id="{0DFB3A17-0ABE-AA11-3D5C-7B1BE3FAA3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74">
            <a:extLst>
              <a:ext uri="{FF2B5EF4-FFF2-40B4-BE49-F238E27FC236}">
                <a16:creationId xmlns:a16="http://schemas.microsoft.com/office/drawing/2014/main" id="{A085B42A-79D7-CA05-2B30-4F2025AB38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75">
            <a:extLst>
              <a:ext uri="{FF2B5EF4-FFF2-40B4-BE49-F238E27FC236}">
                <a16:creationId xmlns:a16="http://schemas.microsoft.com/office/drawing/2014/main" id="{BB1DF5B9-2529-A941-79B6-3B52F56FEE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2146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76">
            <a:extLst>
              <a:ext uri="{FF2B5EF4-FFF2-40B4-BE49-F238E27FC236}">
                <a16:creationId xmlns:a16="http://schemas.microsoft.com/office/drawing/2014/main" id="{B5642EAD-BC02-59BB-B6DB-B93B91AFD1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77">
            <a:extLst>
              <a:ext uri="{FF2B5EF4-FFF2-40B4-BE49-F238E27FC236}">
                <a16:creationId xmlns:a16="http://schemas.microsoft.com/office/drawing/2014/main" id="{FA1FE394-2EA9-904C-1863-C01B0F5752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78">
            <a:extLst>
              <a:ext uri="{FF2B5EF4-FFF2-40B4-BE49-F238E27FC236}">
                <a16:creationId xmlns:a16="http://schemas.microsoft.com/office/drawing/2014/main" id="{F034EC83-6FBD-0720-673C-829AFA1708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79">
            <a:extLst>
              <a:ext uri="{FF2B5EF4-FFF2-40B4-BE49-F238E27FC236}">
                <a16:creationId xmlns:a16="http://schemas.microsoft.com/office/drawing/2014/main" id="{E4C8E8E5-5C41-5F8A-C9E7-AD1E05F217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1270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80">
            <a:extLst>
              <a:ext uri="{FF2B5EF4-FFF2-40B4-BE49-F238E27FC236}">
                <a16:creationId xmlns:a16="http://schemas.microsoft.com/office/drawing/2014/main" id="{6277C85F-6E8E-D93D-6DE2-3133AD02E3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81">
            <a:extLst>
              <a:ext uri="{FF2B5EF4-FFF2-40B4-BE49-F238E27FC236}">
                <a16:creationId xmlns:a16="http://schemas.microsoft.com/office/drawing/2014/main" id="{2E26E90E-9428-8BA2-7C98-8B15D34C44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82">
            <a:extLst>
              <a:ext uri="{FF2B5EF4-FFF2-40B4-BE49-F238E27FC236}">
                <a16:creationId xmlns:a16="http://schemas.microsoft.com/office/drawing/2014/main" id="{F83F361B-456B-D733-0DAA-F94DD8C0C3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84">
            <a:extLst>
              <a:ext uri="{FF2B5EF4-FFF2-40B4-BE49-F238E27FC236}">
                <a16:creationId xmlns:a16="http://schemas.microsoft.com/office/drawing/2014/main" id="{A0A9A7A7-E072-5749-0C68-6E46E16A3A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1825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85">
            <a:extLst>
              <a:ext uri="{FF2B5EF4-FFF2-40B4-BE49-F238E27FC236}">
                <a16:creationId xmlns:a16="http://schemas.microsoft.com/office/drawing/2014/main" id="{A6BD962B-5EC1-5588-F182-4C0F7D533A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87">
            <a:extLst>
              <a:ext uri="{FF2B5EF4-FFF2-40B4-BE49-F238E27FC236}">
                <a16:creationId xmlns:a16="http://schemas.microsoft.com/office/drawing/2014/main" id="{94DFDB76-E319-A439-99B5-A619A3FCA5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88">
            <a:extLst>
              <a:ext uri="{FF2B5EF4-FFF2-40B4-BE49-F238E27FC236}">
                <a16:creationId xmlns:a16="http://schemas.microsoft.com/office/drawing/2014/main" id="{E190AB8D-8A97-FDFE-AB48-3714B4AFBC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89">
            <a:extLst>
              <a:ext uri="{FF2B5EF4-FFF2-40B4-BE49-F238E27FC236}">
                <a16:creationId xmlns:a16="http://schemas.microsoft.com/office/drawing/2014/main" id="{CC6094DA-DCD5-470F-CC69-0D6AD66412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2530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90">
            <a:extLst>
              <a:ext uri="{FF2B5EF4-FFF2-40B4-BE49-F238E27FC236}">
                <a16:creationId xmlns:a16="http://schemas.microsoft.com/office/drawing/2014/main" id="{56C76F29-CF1C-E8CD-DB9F-A49D0D7E64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92">
            <a:extLst>
              <a:ext uri="{FF2B5EF4-FFF2-40B4-BE49-F238E27FC236}">
                <a16:creationId xmlns:a16="http://schemas.microsoft.com/office/drawing/2014/main" id="{68A90033-F5B0-299B-DA8B-314174B865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093">
            <a:extLst>
              <a:ext uri="{FF2B5EF4-FFF2-40B4-BE49-F238E27FC236}">
                <a16:creationId xmlns:a16="http://schemas.microsoft.com/office/drawing/2014/main" id="{67431243-F387-EE14-70D0-9B42569B98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096">
            <a:extLst>
              <a:ext uri="{FF2B5EF4-FFF2-40B4-BE49-F238E27FC236}">
                <a16:creationId xmlns:a16="http://schemas.microsoft.com/office/drawing/2014/main" id="{9F0F4C8A-51D5-01B3-8627-C24B110522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605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097">
            <a:extLst>
              <a:ext uri="{FF2B5EF4-FFF2-40B4-BE49-F238E27FC236}">
                <a16:creationId xmlns:a16="http://schemas.microsoft.com/office/drawing/2014/main" id="{84FF2C82-2414-98D9-4A1D-9DDB10E1C5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098">
            <a:extLst>
              <a:ext uri="{FF2B5EF4-FFF2-40B4-BE49-F238E27FC236}">
                <a16:creationId xmlns:a16="http://schemas.microsoft.com/office/drawing/2014/main" id="{F83F6EA2-79FB-6A8D-70D1-8BC7F92A04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03">
            <a:extLst>
              <a:ext uri="{FF2B5EF4-FFF2-40B4-BE49-F238E27FC236}">
                <a16:creationId xmlns:a16="http://schemas.microsoft.com/office/drawing/2014/main" id="{78D627FE-6BC5-F7F6-4F7A-63DBC88C00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05">
            <a:extLst>
              <a:ext uri="{FF2B5EF4-FFF2-40B4-BE49-F238E27FC236}">
                <a16:creationId xmlns:a16="http://schemas.microsoft.com/office/drawing/2014/main" id="{CCCD2DB7-40B2-253C-5D1C-B5E63988C6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6499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06">
            <a:extLst>
              <a:ext uri="{FF2B5EF4-FFF2-40B4-BE49-F238E27FC236}">
                <a16:creationId xmlns:a16="http://schemas.microsoft.com/office/drawing/2014/main" id="{ED0F183E-0345-0D38-1734-387508CEC5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07">
            <a:extLst>
              <a:ext uri="{FF2B5EF4-FFF2-40B4-BE49-F238E27FC236}">
                <a16:creationId xmlns:a16="http://schemas.microsoft.com/office/drawing/2014/main" id="{3965D619-BCE6-30A3-0DA8-319F0D11ED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08">
            <a:extLst>
              <a:ext uri="{FF2B5EF4-FFF2-40B4-BE49-F238E27FC236}">
                <a16:creationId xmlns:a16="http://schemas.microsoft.com/office/drawing/2014/main" id="{B4BDA12D-4BF0-2790-981F-B97F498E7E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10">
            <a:extLst>
              <a:ext uri="{FF2B5EF4-FFF2-40B4-BE49-F238E27FC236}">
                <a16:creationId xmlns:a16="http://schemas.microsoft.com/office/drawing/2014/main" id="{2D424721-500A-FF0A-346A-C71506A8F65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0847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11">
            <a:extLst>
              <a:ext uri="{FF2B5EF4-FFF2-40B4-BE49-F238E27FC236}">
                <a16:creationId xmlns:a16="http://schemas.microsoft.com/office/drawing/2014/main" id="{9F638601-2D21-C4D9-9EE9-77C74287C9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12">
            <a:extLst>
              <a:ext uri="{FF2B5EF4-FFF2-40B4-BE49-F238E27FC236}">
                <a16:creationId xmlns:a16="http://schemas.microsoft.com/office/drawing/2014/main" id="{07A41B0D-6297-6ADC-D968-18C8FF3313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13">
            <a:extLst>
              <a:ext uri="{FF2B5EF4-FFF2-40B4-BE49-F238E27FC236}">
                <a16:creationId xmlns:a16="http://schemas.microsoft.com/office/drawing/2014/main" id="{A4598A72-B26B-C592-187B-C98513D5FC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14">
            <a:extLst>
              <a:ext uri="{FF2B5EF4-FFF2-40B4-BE49-F238E27FC236}">
                <a16:creationId xmlns:a16="http://schemas.microsoft.com/office/drawing/2014/main" id="{FC4AD3FA-6AB4-26BC-B5D1-D26E6ABF36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531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16">
            <a:extLst>
              <a:ext uri="{FF2B5EF4-FFF2-40B4-BE49-F238E27FC236}">
                <a16:creationId xmlns:a16="http://schemas.microsoft.com/office/drawing/2014/main" id="{A9A54D78-8643-6A22-F1D7-0A8201C625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18">
            <a:extLst>
              <a:ext uri="{FF2B5EF4-FFF2-40B4-BE49-F238E27FC236}">
                <a16:creationId xmlns:a16="http://schemas.microsoft.com/office/drawing/2014/main" id="{06A3E27F-7229-AD3D-3398-78FF532AF9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19">
            <a:extLst>
              <a:ext uri="{FF2B5EF4-FFF2-40B4-BE49-F238E27FC236}">
                <a16:creationId xmlns:a16="http://schemas.microsoft.com/office/drawing/2014/main" id="{C3C2FC3B-63E3-4A4B-BBE7-F52C18634B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20">
            <a:extLst>
              <a:ext uri="{FF2B5EF4-FFF2-40B4-BE49-F238E27FC236}">
                <a16:creationId xmlns:a16="http://schemas.microsoft.com/office/drawing/2014/main" id="{410AFA22-75F0-86F2-E765-503C985DBF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6789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21">
            <a:extLst>
              <a:ext uri="{FF2B5EF4-FFF2-40B4-BE49-F238E27FC236}">
                <a16:creationId xmlns:a16="http://schemas.microsoft.com/office/drawing/2014/main" id="{61973E9F-60BB-0FC9-A508-132AACF677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23">
            <a:extLst>
              <a:ext uri="{FF2B5EF4-FFF2-40B4-BE49-F238E27FC236}">
                <a16:creationId xmlns:a16="http://schemas.microsoft.com/office/drawing/2014/main" id="{A085E3BC-5B78-A7AE-1AD5-383F70F623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24">
            <a:extLst>
              <a:ext uri="{FF2B5EF4-FFF2-40B4-BE49-F238E27FC236}">
                <a16:creationId xmlns:a16="http://schemas.microsoft.com/office/drawing/2014/main" id="{7E06EC18-27FA-4DCE-10F3-2C7F391EB0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25">
            <a:extLst>
              <a:ext uri="{FF2B5EF4-FFF2-40B4-BE49-F238E27FC236}">
                <a16:creationId xmlns:a16="http://schemas.microsoft.com/office/drawing/2014/main" id="{DB35F6D9-B518-53B1-02CD-1DF7C3F120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9470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29">
            <a:extLst>
              <a:ext uri="{FF2B5EF4-FFF2-40B4-BE49-F238E27FC236}">
                <a16:creationId xmlns:a16="http://schemas.microsoft.com/office/drawing/2014/main" id="{8E0B9E09-6802-EC91-C566-9BB375BC67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34">
            <a:extLst>
              <a:ext uri="{FF2B5EF4-FFF2-40B4-BE49-F238E27FC236}">
                <a16:creationId xmlns:a16="http://schemas.microsoft.com/office/drawing/2014/main" id="{DB0F0228-C445-F11D-2B7F-ED9EA17A12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36">
            <a:extLst>
              <a:ext uri="{FF2B5EF4-FFF2-40B4-BE49-F238E27FC236}">
                <a16:creationId xmlns:a16="http://schemas.microsoft.com/office/drawing/2014/main" id="{609FAF0F-F756-9914-0FA5-F8B8147820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40">
            <a:extLst>
              <a:ext uri="{FF2B5EF4-FFF2-40B4-BE49-F238E27FC236}">
                <a16:creationId xmlns:a16="http://schemas.microsoft.com/office/drawing/2014/main" id="{6715A4F2-B912-ACD4-FBAD-3D0501B381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4312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41">
            <a:extLst>
              <a:ext uri="{FF2B5EF4-FFF2-40B4-BE49-F238E27FC236}">
                <a16:creationId xmlns:a16="http://schemas.microsoft.com/office/drawing/2014/main" id="{509D8A6E-115E-516A-A19C-2122D213781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43">
            <a:extLst>
              <a:ext uri="{FF2B5EF4-FFF2-40B4-BE49-F238E27FC236}">
                <a16:creationId xmlns:a16="http://schemas.microsoft.com/office/drawing/2014/main" id="{6B4C6D9E-4D3F-B913-BC38-EBDC3974B3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44">
            <a:extLst>
              <a:ext uri="{FF2B5EF4-FFF2-40B4-BE49-F238E27FC236}">
                <a16:creationId xmlns:a16="http://schemas.microsoft.com/office/drawing/2014/main" id="{42C462B4-35DF-71B3-B043-0FEA6BF99F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45">
            <a:extLst>
              <a:ext uri="{FF2B5EF4-FFF2-40B4-BE49-F238E27FC236}">
                <a16:creationId xmlns:a16="http://schemas.microsoft.com/office/drawing/2014/main" id="{F79ECADA-A5D4-07C5-C472-05ECD2678B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2542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46">
            <a:extLst>
              <a:ext uri="{FF2B5EF4-FFF2-40B4-BE49-F238E27FC236}">
                <a16:creationId xmlns:a16="http://schemas.microsoft.com/office/drawing/2014/main" id="{0581EFC3-D7F2-0704-4E23-72D5D9CA8E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47">
            <a:extLst>
              <a:ext uri="{FF2B5EF4-FFF2-40B4-BE49-F238E27FC236}">
                <a16:creationId xmlns:a16="http://schemas.microsoft.com/office/drawing/2014/main" id="{B2405AFA-D976-0B17-582D-87784517F5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48">
            <a:extLst>
              <a:ext uri="{FF2B5EF4-FFF2-40B4-BE49-F238E27FC236}">
                <a16:creationId xmlns:a16="http://schemas.microsoft.com/office/drawing/2014/main" id="{F0022151-F07D-99FC-1F13-ABD1DA1462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49">
            <a:extLst>
              <a:ext uri="{FF2B5EF4-FFF2-40B4-BE49-F238E27FC236}">
                <a16:creationId xmlns:a16="http://schemas.microsoft.com/office/drawing/2014/main" id="{D54568CC-65EB-94CF-7F9D-FAEF9C2B74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1515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50">
            <a:extLst>
              <a:ext uri="{FF2B5EF4-FFF2-40B4-BE49-F238E27FC236}">
                <a16:creationId xmlns:a16="http://schemas.microsoft.com/office/drawing/2014/main" id="{7BA60A3F-0209-C720-2365-88B487D686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51">
            <a:extLst>
              <a:ext uri="{FF2B5EF4-FFF2-40B4-BE49-F238E27FC236}">
                <a16:creationId xmlns:a16="http://schemas.microsoft.com/office/drawing/2014/main" id="{EDEE46EB-9AE7-4005-4459-3EC2F4BA3B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52">
            <a:extLst>
              <a:ext uri="{FF2B5EF4-FFF2-40B4-BE49-F238E27FC236}">
                <a16:creationId xmlns:a16="http://schemas.microsoft.com/office/drawing/2014/main" id="{33B2F3ED-0E05-DDFE-B394-A5D8D1728A7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53">
            <a:extLst>
              <a:ext uri="{FF2B5EF4-FFF2-40B4-BE49-F238E27FC236}">
                <a16:creationId xmlns:a16="http://schemas.microsoft.com/office/drawing/2014/main" id="{E84C37EB-F5FD-DAB5-3ECA-EA9500AD44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0537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54">
            <a:extLst>
              <a:ext uri="{FF2B5EF4-FFF2-40B4-BE49-F238E27FC236}">
                <a16:creationId xmlns:a16="http://schemas.microsoft.com/office/drawing/2014/main" id="{A031FB51-AEDC-5E80-C1F1-E14FEBF22F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55">
            <a:extLst>
              <a:ext uri="{FF2B5EF4-FFF2-40B4-BE49-F238E27FC236}">
                <a16:creationId xmlns:a16="http://schemas.microsoft.com/office/drawing/2014/main" id="{412FB54F-7722-6784-1297-A12F5703D1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56">
            <a:extLst>
              <a:ext uri="{FF2B5EF4-FFF2-40B4-BE49-F238E27FC236}">
                <a16:creationId xmlns:a16="http://schemas.microsoft.com/office/drawing/2014/main" id="{2F701CA1-AA55-57DD-1FB1-654DD38ACB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57">
            <a:extLst>
              <a:ext uri="{FF2B5EF4-FFF2-40B4-BE49-F238E27FC236}">
                <a16:creationId xmlns:a16="http://schemas.microsoft.com/office/drawing/2014/main" id="{3C10A800-4A85-59C9-B7FE-FEDACA4CC8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6222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58">
            <a:extLst>
              <a:ext uri="{FF2B5EF4-FFF2-40B4-BE49-F238E27FC236}">
                <a16:creationId xmlns:a16="http://schemas.microsoft.com/office/drawing/2014/main" id="{DB76591D-A628-B73A-9D66-DB9E7235D4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59">
            <a:extLst>
              <a:ext uri="{FF2B5EF4-FFF2-40B4-BE49-F238E27FC236}">
                <a16:creationId xmlns:a16="http://schemas.microsoft.com/office/drawing/2014/main" id="{5579CBFD-CC26-2761-9DA3-86CD785C95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60">
            <a:extLst>
              <a:ext uri="{FF2B5EF4-FFF2-40B4-BE49-F238E27FC236}">
                <a16:creationId xmlns:a16="http://schemas.microsoft.com/office/drawing/2014/main" id="{86BA73CF-6D96-23BC-4436-D6819B01DA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61">
            <a:extLst>
              <a:ext uri="{FF2B5EF4-FFF2-40B4-BE49-F238E27FC236}">
                <a16:creationId xmlns:a16="http://schemas.microsoft.com/office/drawing/2014/main" id="{314A9ADC-52D0-DC8A-CA2B-B17A098A7D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6943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62">
            <a:extLst>
              <a:ext uri="{FF2B5EF4-FFF2-40B4-BE49-F238E27FC236}">
                <a16:creationId xmlns:a16="http://schemas.microsoft.com/office/drawing/2014/main" id="{3D146B4A-97F9-1BE1-E7C2-4C1C5BD882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63">
            <a:extLst>
              <a:ext uri="{FF2B5EF4-FFF2-40B4-BE49-F238E27FC236}">
                <a16:creationId xmlns:a16="http://schemas.microsoft.com/office/drawing/2014/main" id="{57B7F886-C56B-9DC8-2921-F31CB2C388B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65">
            <a:extLst>
              <a:ext uri="{FF2B5EF4-FFF2-40B4-BE49-F238E27FC236}">
                <a16:creationId xmlns:a16="http://schemas.microsoft.com/office/drawing/2014/main" id="{CE2F0739-73D0-5090-EA3F-FDC69BCF10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66">
            <a:extLst>
              <a:ext uri="{FF2B5EF4-FFF2-40B4-BE49-F238E27FC236}">
                <a16:creationId xmlns:a16="http://schemas.microsoft.com/office/drawing/2014/main" id="{4B7ACD47-39ED-12A7-06D9-06E33395A9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3693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69">
            <a:extLst>
              <a:ext uri="{FF2B5EF4-FFF2-40B4-BE49-F238E27FC236}">
                <a16:creationId xmlns:a16="http://schemas.microsoft.com/office/drawing/2014/main" id="{039E511B-81B9-BB49-7FE3-404658E670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71">
            <a:extLst>
              <a:ext uri="{FF2B5EF4-FFF2-40B4-BE49-F238E27FC236}">
                <a16:creationId xmlns:a16="http://schemas.microsoft.com/office/drawing/2014/main" id="{D96A9D07-79A0-E3BD-F040-C1D0352E19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72">
            <a:extLst>
              <a:ext uri="{FF2B5EF4-FFF2-40B4-BE49-F238E27FC236}">
                <a16:creationId xmlns:a16="http://schemas.microsoft.com/office/drawing/2014/main" id="{8B113354-EE62-1102-2AF4-8DE07602B9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74">
            <a:extLst>
              <a:ext uri="{FF2B5EF4-FFF2-40B4-BE49-F238E27FC236}">
                <a16:creationId xmlns:a16="http://schemas.microsoft.com/office/drawing/2014/main" id="{207048DA-74D9-8D3D-1092-CE5119D9DF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7419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75">
            <a:extLst>
              <a:ext uri="{FF2B5EF4-FFF2-40B4-BE49-F238E27FC236}">
                <a16:creationId xmlns:a16="http://schemas.microsoft.com/office/drawing/2014/main" id="{970BF33C-D289-13BA-1BB9-999181D580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179">
            <a:extLst>
              <a:ext uri="{FF2B5EF4-FFF2-40B4-BE49-F238E27FC236}">
                <a16:creationId xmlns:a16="http://schemas.microsoft.com/office/drawing/2014/main" id="{35242E4A-992B-6332-7EB8-2ECFF0E42E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180">
            <a:extLst>
              <a:ext uri="{FF2B5EF4-FFF2-40B4-BE49-F238E27FC236}">
                <a16:creationId xmlns:a16="http://schemas.microsoft.com/office/drawing/2014/main" id="{C59E9738-B667-B758-4B52-3F13EDD959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182">
            <a:extLst>
              <a:ext uri="{FF2B5EF4-FFF2-40B4-BE49-F238E27FC236}">
                <a16:creationId xmlns:a16="http://schemas.microsoft.com/office/drawing/2014/main" id="{01D47AE2-9AD2-EDEB-AFB6-E056F17123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028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186">
            <a:extLst>
              <a:ext uri="{FF2B5EF4-FFF2-40B4-BE49-F238E27FC236}">
                <a16:creationId xmlns:a16="http://schemas.microsoft.com/office/drawing/2014/main" id="{F5FBDBEC-0A41-7626-F8CF-4A33BC2926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05">
            <a:extLst>
              <a:ext uri="{FF2B5EF4-FFF2-40B4-BE49-F238E27FC236}">
                <a16:creationId xmlns:a16="http://schemas.microsoft.com/office/drawing/2014/main" id="{9A4C562F-388E-7A7D-5BEC-8B48CE2B2B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06">
            <a:extLst>
              <a:ext uri="{FF2B5EF4-FFF2-40B4-BE49-F238E27FC236}">
                <a16:creationId xmlns:a16="http://schemas.microsoft.com/office/drawing/2014/main" id="{25C0C345-1665-53CC-A3A5-39214D8ACE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07">
            <a:extLst>
              <a:ext uri="{FF2B5EF4-FFF2-40B4-BE49-F238E27FC236}">
                <a16:creationId xmlns:a16="http://schemas.microsoft.com/office/drawing/2014/main" id="{9880B7B4-9483-6D4D-E1A6-57AA7DAC76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3034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08">
            <a:extLst>
              <a:ext uri="{FF2B5EF4-FFF2-40B4-BE49-F238E27FC236}">
                <a16:creationId xmlns:a16="http://schemas.microsoft.com/office/drawing/2014/main" id="{303670A5-64FF-5171-D1E1-D70EBE59B1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09">
            <a:extLst>
              <a:ext uri="{FF2B5EF4-FFF2-40B4-BE49-F238E27FC236}">
                <a16:creationId xmlns:a16="http://schemas.microsoft.com/office/drawing/2014/main" id="{BB6CC311-39C1-8DF7-8F72-BF884D571C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10">
            <a:extLst>
              <a:ext uri="{FF2B5EF4-FFF2-40B4-BE49-F238E27FC236}">
                <a16:creationId xmlns:a16="http://schemas.microsoft.com/office/drawing/2014/main" id="{1B9E3AD4-E592-8DEB-EB13-AE20720D5B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11">
            <a:extLst>
              <a:ext uri="{FF2B5EF4-FFF2-40B4-BE49-F238E27FC236}">
                <a16:creationId xmlns:a16="http://schemas.microsoft.com/office/drawing/2014/main" id="{0D400AFB-8BEB-1BCD-D3C9-967A1A57A3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681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12">
            <a:extLst>
              <a:ext uri="{FF2B5EF4-FFF2-40B4-BE49-F238E27FC236}">
                <a16:creationId xmlns:a16="http://schemas.microsoft.com/office/drawing/2014/main" id="{68BEDD2B-AEFF-7B9D-5A60-D1F6498CDEA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13">
            <a:extLst>
              <a:ext uri="{FF2B5EF4-FFF2-40B4-BE49-F238E27FC236}">
                <a16:creationId xmlns:a16="http://schemas.microsoft.com/office/drawing/2014/main" id="{1BD4B0DE-6363-2931-E638-2D316F180A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14">
            <a:extLst>
              <a:ext uri="{FF2B5EF4-FFF2-40B4-BE49-F238E27FC236}">
                <a16:creationId xmlns:a16="http://schemas.microsoft.com/office/drawing/2014/main" id="{DF732D2E-0BD4-1491-980C-808D088565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15">
            <a:extLst>
              <a:ext uri="{FF2B5EF4-FFF2-40B4-BE49-F238E27FC236}">
                <a16:creationId xmlns:a16="http://schemas.microsoft.com/office/drawing/2014/main" id="{C57A8E93-A8EA-80EF-7B6F-74E297479A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8593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16">
            <a:extLst>
              <a:ext uri="{FF2B5EF4-FFF2-40B4-BE49-F238E27FC236}">
                <a16:creationId xmlns:a16="http://schemas.microsoft.com/office/drawing/2014/main" id="{1EF46402-2BB7-C392-765F-D42B8D26F34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17">
            <a:extLst>
              <a:ext uri="{FF2B5EF4-FFF2-40B4-BE49-F238E27FC236}">
                <a16:creationId xmlns:a16="http://schemas.microsoft.com/office/drawing/2014/main" id="{474A0A74-B3DB-CF05-8657-7E2C8BF2AC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18">
            <a:extLst>
              <a:ext uri="{FF2B5EF4-FFF2-40B4-BE49-F238E27FC236}">
                <a16:creationId xmlns:a16="http://schemas.microsoft.com/office/drawing/2014/main" id="{57B5F54C-26D9-6B25-591D-F27090B66E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19">
            <a:extLst>
              <a:ext uri="{FF2B5EF4-FFF2-40B4-BE49-F238E27FC236}">
                <a16:creationId xmlns:a16="http://schemas.microsoft.com/office/drawing/2014/main" id="{71959939-3791-4B05-1B2D-27E87155FE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7484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20">
            <a:extLst>
              <a:ext uri="{FF2B5EF4-FFF2-40B4-BE49-F238E27FC236}">
                <a16:creationId xmlns:a16="http://schemas.microsoft.com/office/drawing/2014/main" id="{039E2D4E-10A0-2F1A-D866-59B507E62C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21">
            <a:extLst>
              <a:ext uri="{FF2B5EF4-FFF2-40B4-BE49-F238E27FC236}">
                <a16:creationId xmlns:a16="http://schemas.microsoft.com/office/drawing/2014/main" id="{28487EC4-89F0-C481-A20C-527F51F8B7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22">
            <a:extLst>
              <a:ext uri="{FF2B5EF4-FFF2-40B4-BE49-F238E27FC236}">
                <a16:creationId xmlns:a16="http://schemas.microsoft.com/office/drawing/2014/main" id="{61998B77-4B6F-875A-047F-53DAB3170B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23">
            <a:extLst>
              <a:ext uri="{FF2B5EF4-FFF2-40B4-BE49-F238E27FC236}">
                <a16:creationId xmlns:a16="http://schemas.microsoft.com/office/drawing/2014/main" id="{5E8B120F-9EBA-F2B1-3F49-6B2D3F521A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4343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24">
            <a:extLst>
              <a:ext uri="{FF2B5EF4-FFF2-40B4-BE49-F238E27FC236}">
                <a16:creationId xmlns:a16="http://schemas.microsoft.com/office/drawing/2014/main" id="{73F3654D-DAB5-0315-030B-80F77FD13C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25">
            <a:extLst>
              <a:ext uri="{FF2B5EF4-FFF2-40B4-BE49-F238E27FC236}">
                <a16:creationId xmlns:a16="http://schemas.microsoft.com/office/drawing/2014/main" id="{2EB59FA8-1044-A0BB-4948-1075880BF3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26">
            <a:extLst>
              <a:ext uri="{FF2B5EF4-FFF2-40B4-BE49-F238E27FC236}">
                <a16:creationId xmlns:a16="http://schemas.microsoft.com/office/drawing/2014/main" id="{C13A3654-1655-0768-B796-C87C3E26EF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27">
            <a:extLst>
              <a:ext uri="{FF2B5EF4-FFF2-40B4-BE49-F238E27FC236}">
                <a16:creationId xmlns:a16="http://schemas.microsoft.com/office/drawing/2014/main" id="{58ED772C-888D-99FF-9496-E3CB885F49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7219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28">
            <a:extLst>
              <a:ext uri="{FF2B5EF4-FFF2-40B4-BE49-F238E27FC236}">
                <a16:creationId xmlns:a16="http://schemas.microsoft.com/office/drawing/2014/main" id="{6AF48988-E332-EAD0-FDAA-91CB95B013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31">
            <a:extLst>
              <a:ext uri="{FF2B5EF4-FFF2-40B4-BE49-F238E27FC236}">
                <a16:creationId xmlns:a16="http://schemas.microsoft.com/office/drawing/2014/main" id="{D9E2A0DD-CF60-5D7B-6582-EC12E49F0D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32">
            <a:extLst>
              <a:ext uri="{FF2B5EF4-FFF2-40B4-BE49-F238E27FC236}">
                <a16:creationId xmlns:a16="http://schemas.microsoft.com/office/drawing/2014/main" id="{16718E85-7EE8-F528-180B-D1878CAA99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34">
            <a:extLst>
              <a:ext uri="{FF2B5EF4-FFF2-40B4-BE49-F238E27FC236}">
                <a16:creationId xmlns:a16="http://schemas.microsoft.com/office/drawing/2014/main" id="{E5D982F1-5377-0B90-7C4D-6A8ACF90E6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4358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A21378-D337-2228-5872-CEC294FA250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762" y="215900"/>
            <a:ext cx="9639300" cy="642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1336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35">
            <a:extLst>
              <a:ext uri="{FF2B5EF4-FFF2-40B4-BE49-F238E27FC236}">
                <a16:creationId xmlns:a16="http://schemas.microsoft.com/office/drawing/2014/main" id="{52616534-016C-BDBB-34A7-6DF8253BEF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41">
            <a:extLst>
              <a:ext uri="{FF2B5EF4-FFF2-40B4-BE49-F238E27FC236}">
                <a16:creationId xmlns:a16="http://schemas.microsoft.com/office/drawing/2014/main" id="{F5EF2569-69E9-4E8D-5194-60BDE06A3C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42">
            <a:extLst>
              <a:ext uri="{FF2B5EF4-FFF2-40B4-BE49-F238E27FC236}">
                <a16:creationId xmlns:a16="http://schemas.microsoft.com/office/drawing/2014/main" id="{1C89EAE0-2B0B-2D9D-B953-C5E8ED30DA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46">
            <a:extLst>
              <a:ext uri="{FF2B5EF4-FFF2-40B4-BE49-F238E27FC236}">
                <a16:creationId xmlns:a16="http://schemas.microsoft.com/office/drawing/2014/main" id="{83E8D8C1-783D-714E-6831-3BCEB534914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265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47">
            <a:extLst>
              <a:ext uri="{FF2B5EF4-FFF2-40B4-BE49-F238E27FC236}">
                <a16:creationId xmlns:a16="http://schemas.microsoft.com/office/drawing/2014/main" id="{9D973DE1-4417-FAF1-BC64-B0015A23FB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48">
            <a:extLst>
              <a:ext uri="{FF2B5EF4-FFF2-40B4-BE49-F238E27FC236}">
                <a16:creationId xmlns:a16="http://schemas.microsoft.com/office/drawing/2014/main" id="{64BEA1D1-04BD-C933-63F6-FD3932C1A8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50">
            <a:extLst>
              <a:ext uri="{FF2B5EF4-FFF2-40B4-BE49-F238E27FC236}">
                <a16:creationId xmlns:a16="http://schemas.microsoft.com/office/drawing/2014/main" id="{EFDA95DA-5783-7D34-EE49-2DCEF68902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51">
            <a:extLst>
              <a:ext uri="{FF2B5EF4-FFF2-40B4-BE49-F238E27FC236}">
                <a16:creationId xmlns:a16="http://schemas.microsoft.com/office/drawing/2014/main" id="{151547F2-81F8-BADF-4D66-64B8E31D7A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2361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52">
            <a:extLst>
              <a:ext uri="{FF2B5EF4-FFF2-40B4-BE49-F238E27FC236}">
                <a16:creationId xmlns:a16="http://schemas.microsoft.com/office/drawing/2014/main" id="{3764C1B5-4A48-E12B-C553-C05E0C5133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54">
            <a:extLst>
              <a:ext uri="{FF2B5EF4-FFF2-40B4-BE49-F238E27FC236}">
                <a16:creationId xmlns:a16="http://schemas.microsoft.com/office/drawing/2014/main" id="{DF3F6D6B-AB26-A3FF-BB1C-E8FC726B42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55">
            <a:extLst>
              <a:ext uri="{FF2B5EF4-FFF2-40B4-BE49-F238E27FC236}">
                <a16:creationId xmlns:a16="http://schemas.microsoft.com/office/drawing/2014/main" id="{7DB12DC1-BBA4-8510-061C-557F40B691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56">
            <a:extLst>
              <a:ext uri="{FF2B5EF4-FFF2-40B4-BE49-F238E27FC236}">
                <a16:creationId xmlns:a16="http://schemas.microsoft.com/office/drawing/2014/main" id="{BB21615E-8BF2-718C-5DA8-2A4536C4BB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1334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57">
            <a:extLst>
              <a:ext uri="{FF2B5EF4-FFF2-40B4-BE49-F238E27FC236}">
                <a16:creationId xmlns:a16="http://schemas.microsoft.com/office/drawing/2014/main" id="{F166434A-80BD-93A6-7B5E-A53FD5431F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58">
            <a:extLst>
              <a:ext uri="{FF2B5EF4-FFF2-40B4-BE49-F238E27FC236}">
                <a16:creationId xmlns:a16="http://schemas.microsoft.com/office/drawing/2014/main" id="{01DBD64B-0AD2-D274-DFA8-3B0C2FC838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59">
            <a:extLst>
              <a:ext uri="{FF2B5EF4-FFF2-40B4-BE49-F238E27FC236}">
                <a16:creationId xmlns:a16="http://schemas.microsoft.com/office/drawing/2014/main" id="{59055E6D-B985-49C0-00B4-B1FBF5C448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60">
            <a:extLst>
              <a:ext uri="{FF2B5EF4-FFF2-40B4-BE49-F238E27FC236}">
                <a16:creationId xmlns:a16="http://schemas.microsoft.com/office/drawing/2014/main" id="{003CB784-9AB9-8F75-28B3-E8686E0926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4647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61">
            <a:extLst>
              <a:ext uri="{FF2B5EF4-FFF2-40B4-BE49-F238E27FC236}">
                <a16:creationId xmlns:a16="http://schemas.microsoft.com/office/drawing/2014/main" id="{42A26DE2-718C-323C-C744-16B3D2D14A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62">
            <a:extLst>
              <a:ext uri="{FF2B5EF4-FFF2-40B4-BE49-F238E27FC236}">
                <a16:creationId xmlns:a16="http://schemas.microsoft.com/office/drawing/2014/main" id="{A9A24E44-06F0-BB30-D76E-6C34950F52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63">
            <a:extLst>
              <a:ext uri="{FF2B5EF4-FFF2-40B4-BE49-F238E27FC236}">
                <a16:creationId xmlns:a16="http://schemas.microsoft.com/office/drawing/2014/main" id="{1C04D2D1-C93B-CE3C-6862-AF691FA99A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64">
            <a:extLst>
              <a:ext uri="{FF2B5EF4-FFF2-40B4-BE49-F238E27FC236}">
                <a16:creationId xmlns:a16="http://schemas.microsoft.com/office/drawing/2014/main" id="{50FDEBC3-E423-0677-AA0C-3A74CB6B3A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7171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65">
            <a:extLst>
              <a:ext uri="{FF2B5EF4-FFF2-40B4-BE49-F238E27FC236}">
                <a16:creationId xmlns:a16="http://schemas.microsoft.com/office/drawing/2014/main" id="{DAB659AC-3BA2-8C8E-2F9E-775A925424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66">
            <a:extLst>
              <a:ext uri="{FF2B5EF4-FFF2-40B4-BE49-F238E27FC236}">
                <a16:creationId xmlns:a16="http://schemas.microsoft.com/office/drawing/2014/main" id="{E6A30DED-B438-3A77-197E-A97E0EABE1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67">
            <a:extLst>
              <a:ext uri="{FF2B5EF4-FFF2-40B4-BE49-F238E27FC236}">
                <a16:creationId xmlns:a16="http://schemas.microsoft.com/office/drawing/2014/main" id="{A3FAB1A6-F0B1-E64C-5D68-CC4EC57426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68">
            <a:extLst>
              <a:ext uri="{FF2B5EF4-FFF2-40B4-BE49-F238E27FC236}">
                <a16:creationId xmlns:a16="http://schemas.microsoft.com/office/drawing/2014/main" id="{48D2E3F7-E1C7-26B7-4416-5B20687016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5682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69">
            <a:extLst>
              <a:ext uri="{FF2B5EF4-FFF2-40B4-BE49-F238E27FC236}">
                <a16:creationId xmlns:a16="http://schemas.microsoft.com/office/drawing/2014/main" id="{84044FA2-FB42-716C-C254-781AFF6F6B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70">
            <a:extLst>
              <a:ext uri="{FF2B5EF4-FFF2-40B4-BE49-F238E27FC236}">
                <a16:creationId xmlns:a16="http://schemas.microsoft.com/office/drawing/2014/main" id="{7040C45A-79E3-BE89-8E8B-DCCFDE49A5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71">
            <a:extLst>
              <a:ext uri="{FF2B5EF4-FFF2-40B4-BE49-F238E27FC236}">
                <a16:creationId xmlns:a16="http://schemas.microsoft.com/office/drawing/2014/main" id="{1E1783A6-981B-B952-6400-084DD804AE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72">
            <a:extLst>
              <a:ext uri="{FF2B5EF4-FFF2-40B4-BE49-F238E27FC236}">
                <a16:creationId xmlns:a16="http://schemas.microsoft.com/office/drawing/2014/main" id="{292B7598-BC4C-5B05-B504-77C3CCB665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9050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76">
            <a:extLst>
              <a:ext uri="{FF2B5EF4-FFF2-40B4-BE49-F238E27FC236}">
                <a16:creationId xmlns:a16="http://schemas.microsoft.com/office/drawing/2014/main" id="{A78676DA-6686-0756-83E9-C9D2A74EE5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78">
            <a:extLst>
              <a:ext uri="{FF2B5EF4-FFF2-40B4-BE49-F238E27FC236}">
                <a16:creationId xmlns:a16="http://schemas.microsoft.com/office/drawing/2014/main" id="{D9BDA8CE-2869-3418-3174-5BB0F4102A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81">
            <a:extLst>
              <a:ext uri="{FF2B5EF4-FFF2-40B4-BE49-F238E27FC236}">
                <a16:creationId xmlns:a16="http://schemas.microsoft.com/office/drawing/2014/main" id="{E80464A1-F751-A535-29F9-872B104D459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84">
            <a:extLst>
              <a:ext uri="{FF2B5EF4-FFF2-40B4-BE49-F238E27FC236}">
                <a16:creationId xmlns:a16="http://schemas.microsoft.com/office/drawing/2014/main" id="{0673335C-625C-C19B-8064-9E3B502763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5863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85">
            <a:extLst>
              <a:ext uri="{FF2B5EF4-FFF2-40B4-BE49-F238E27FC236}">
                <a16:creationId xmlns:a16="http://schemas.microsoft.com/office/drawing/2014/main" id="{C6F00CD3-0E6D-D6B5-7666-85FE7C3B4B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86">
            <a:extLst>
              <a:ext uri="{FF2B5EF4-FFF2-40B4-BE49-F238E27FC236}">
                <a16:creationId xmlns:a16="http://schemas.microsoft.com/office/drawing/2014/main" id="{BE19CBFB-1EA7-3994-B125-3718D33C92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87">
            <a:extLst>
              <a:ext uri="{FF2B5EF4-FFF2-40B4-BE49-F238E27FC236}">
                <a16:creationId xmlns:a16="http://schemas.microsoft.com/office/drawing/2014/main" id="{2047C7B3-0132-C4D4-0B99-4CF984FA2A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91">
            <a:extLst>
              <a:ext uri="{FF2B5EF4-FFF2-40B4-BE49-F238E27FC236}">
                <a16:creationId xmlns:a16="http://schemas.microsoft.com/office/drawing/2014/main" id="{112DDC8A-F910-5740-B37C-6690F558CD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2075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92">
            <a:extLst>
              <a:ext uri="{FF2B5EF4-FFF2-40B4-BE49-F238E27FC236}">
                <a16:creationId xmlns:a16="http://schemas.microsoft.com/office/drawing/2014/main" id="{F76439E9-09E4-CFAE-B4B9-EA6A1F1F75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94">
            <a:extLst>
              <a:ext uri="{FF2B5EF4-FFF2-40B4-BE49-F238E27FC236}">
                <a16:creationId xmlns:a16="http://schemas.microsoft.com/office/drawing/2014/main" id="{19740953-8A7F-258F-0D8D-7305F652AD0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295">
            <a:extLst>
              <a:ext uri="{FF2B5EF4-FFF2-40B4-BE49-F238E27FC236}">
                <a16:creationId xmlns:a16="http://schemas.microsoft.com/office/drawing/2014/main" id="{CA02BE8B-6843-4C08-391A-19551D4430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296">
            <a:extLst>
              <a:ext uri="{FF2B5EF4-FFF2-40B4-BE49-F238E27FC236}">
                <a16:creationId xmlns:a16="http://schemas.microsoft.com/office/drawing/2014/main" id="{249A2189-B61F-46CB-3CD7-D770AA0454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6883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297">
            <a:extLst>
              <a:ext uri="{FF2B5EF4-FFF2-40B4-BE49-F238E27FC236}">
                <a16:creationId xmlns:a16="http://schemas.microsoft.com/office/drawing/2014/main" id="{A5764DF9-48AE-238E-1DA3-9A65943B25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299">
            <a:extLst>
              <a:ext uri="{FF2B5EF4-FFF2-40B4-BE49-F238E27FC236}">
                <a16:creationId xmlns:a16="http://schemas.microsoft.com/office/drawing/2014/main" id="{D1D69188-44E2-0A3C-8060-C88477E2E8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01">
            <a:extLst>
              <a:ext uri="{FF2B5EF4-FFF2-40B4-BE49-F238E27FC236}">
                <a16:creationId xmlns:a16="http://schemas.microsoft.com/office/drawing/2014/main" id="{867D63D8-630A-7F55-8B9B-4059DCE6D8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04">
            <a:extLst>
              <a:ext uri="{FF2B5EF4-FFF2-40B4-BE49-F238E27FC236}">
                <a16:creationId xmlns:a16="http://schemas.microsoft.com/office/drawing/2014/main" id="{4957663F-357D-EDBD-6521-E7D32D00E0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1575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05">
            <a:extLst>
              <a:ext uri="{FF2B5EF4-FFF2-40B4-BE49-F238E27FC236}">
                <a16:creationId xmlns:a16="http://schemas.microsoft.com/office/drawing/2014/main" id="{8672B9B7-9867-BB6A-D3A6-D795E03842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06">
            <a:extLst>
              <a:ext uri="{FF2B5EF4-FFF2-40B4-BE49-F238E27FC236}">
                <a16:creationId xmlns:a16="http://schemas.microsoft.com/office/drawing/2014/main" id="{880F92A8-79E4-5328-6CB1-380C000CAF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07">
            <a:extLst>
              <a:ext uri="{FF2B5EF4-FFF2-40B4-BE49-F238E27FC236}">
                <a16:creationId xmlns:a16="http://schemas.microsoft.com/office/drawing/2014/main" id="{F54312F9-66DD-F97F-24F3-1110C659B8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08">
            <a:extLst>
              <a:ext uri="{FF2B5EF4-FFF2-40B4-BE49-F238E27FC236}">
                <a16:creationId xmlns:a16="http://schemas.microsoft.com/office/drawing/2014/main" id="{AF8DBEF9-F641-F681-8A8C-AD4AB8F03F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4806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09">
            <a:extLst>
              <a:ext uri="{FF2B5EF4-FFF2-40B4-BE49-F238E27FC236}">
                <a16:creationId xmlns:a16="http://schemas.microsoft.com/office/drawing/2014/main" id="{30D0293E-D71B-88F7-ABF4-9B4351B7DC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10">
            <a:extLst>
              <a:ext uri="{FF2B5EF4-FFF2-40B4-BE49-F238E27FC236}">
                <a16:creationId xmlns:a16="http://schemas.microsoft.com/office/drawing/2014/main" id="{526999AB-2B18-714F-F5D0-5B34DE9D56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11">
            <a:extLst>
              <a:ext uri="{FF2B5EF4-FFF2-40B4-BE49-F238E27FC236}">
                <a16:creationId xmlns:a16="http://schemas.microsoft.com/office/drawing/2014/main" id="{62B9D6BF-D3DA-C89D-0E7C-ACA5D37CDA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12">
            <a:extLst>
              <a:ext uri="{FF2B5EF4-FFF2-40B4-BE49-F238E27FC236}">
                <a16:creationId xmlns:a16="http://schemas.microsoft.com/office/drawing/2014/main" id="{8F99EAF6-04F0-E2C1-D3B9-F6DED61E33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2609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13">
            <a:extLst>
              <a:ext uri="{FF2B5EF4-FFF2-40B4-BE49-F238E27FC236}">
                <a16:creationId xmlns:a16="http://schemas.microsoft.com/office/drawing/2014/main" id="{549A8062-3273-9C76-0E8F-4EB0DAF82F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14">
            <a:extLst>
              <a:ext uri="{FF2B5EF4-FFF2-40B4-BE49-F238E27FC236}">
                <a16:creationId xmlns:a16="http://schemas.microsoft.com/office/drawing/2014/main" id="{4DC61F66-B842-0199-5BA6-F8BD3FFE06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15">
            <a:extLst>
              <a:ext uri="{FF2B5EF4-FFF2-40B4-BE49-F238E27FC236}">
                <a16:creationId xmlns:a16="http://schemas.microsoft.com/office/drawing/2014/main" id="{E37F4DE0-A2C2-CC1F-678D-697626B926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16">
            <a:extLst>
              <a:ext uri="{FF2B5EF4-FFF2-40B4-BE49-F238E27FC236}">
                <a16:creationId xmlns:a16="http://schemas.microsoft.com/office/drawing/2014/main" id="{9CF03AFD-8E3F-8676-DCE4-32EDAE6063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862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17">
            <a:extLst>
              <a:ext uri="{FF2B5EF4-FFF2-40B4-BE49-F238E27FC236}">
                <a16:creationId xmlns:a16="http://schemas.microsoft.com/office/drawing/2014/main" id="{F0C57528-E3A2-23BB-CDCD-41A9693585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18">
            <a:extLst>
              <a:ext uri="{FF2B5EF4-FFF2-40B4-BE49-F238E27FC236}">
                <a16:creationId xmlns:a16="http://schemas.microsoft.com/office/drawing/2014/main" id="{A9EFC351-F453-1A69-C81D-E29937F05D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19">
            <a:extLst>
              <a:ext uri="{FF2B5EF4-FFF2-40B4-BE49-F238E27FC236}">
                <a16:creationId xmlns:a16="http://schemas.microsoft.com/office/drawing/2014/main" id="{C5845CF4-E689-7AAA-EBEA-2247161857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20">
            <a:extLst>
              <a:ext uri="{FF2B5EF4-FFF2-40B4-BE49-F238E27FC236}">
                <a16:creationId xmlns:a16="http://schemas.microsoft.com/office/drawing/2014/main" id="{6BAFEBE9-F8A7-BABF-321B-E6574ACA47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7868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29">
            <a:extLst>
              <a:ext uri="{FF2B5EF4-FFF2-40B4-BE49-F238E27FC236}">
                <a16:creationId xmlns:a16="http://schemas.microsoft.com/office/drawing/2014/main" id="{DBE6C6E3-62A3-FB51-D65B-042C0BEF41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30">
            <a:extLst>
              <a:ext uri="{FF2B5EF4-FFF2-40B4-BE49-F238E27FC236}">
                <a16:creationId xmlns:a16="http://schemas.microsoft.com/office/drawing/2014/main" id="{4CA462C8-EB79-2681-A335-75BEA4ED4B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31">
            <a:extLst>
              <a:ext uri="{FF2B5EF4-FFF2-40B4-BE49-F238E27FC236}">
                <a16:creationId xmlns:a16="http://schemas.microsoft.com/office/drawing/2014/main" id="{410CCB2D-8925-C860-58E8-9370C93532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32">
            <a:extLst>
              <a:ext uri="{FF2B5EF4-FFF2-40B4-BE49-F238E27FC236}">
                <a16:creationId xmlns:a16="http://schemas.microsoft.com/office/drawing/2014/main" id="{74BCC3C0-87CF-19C9-7AA4-FF9224E3F5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7320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33">
            <a:extLst>
              <a:ext uri="{FF2B5EF4-FFF2-40B4-BE49-F238E27FC236}">
                <a16:creationId xmlns:a16="http://schemas.microsoft.com/office/drawing/2014/main" id="{49C9F71A-4AC7-19B7-ACF7-0BA60FA92E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34">
            <a:extLst>
              <a:ext uri="{FF2B5EF4-FFF2-40B4-BE49-F238E27FC236}">
                <a16:creationId xmlns:a16="http://schemas.microsoft.com/office/drawing/2014/main" id="{DD4D416B-4CAA-7E9D-A35D-AB4CEAA0F2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35">
            <a:extLst>
              <a:ext uri="{FF2B5EF4-FFF2-40B4-BE49-F238E27FC236}">
                <a16:creationId xmlns:a16="http://schemas.microsoft.com/office/drawing/2014/main" id="{904ADFC6-6BE4-85DD-F3BA-D9E3C51BB3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36">
            <a:extLst>
              <a:ext uri="{FF2B5EF4-FFF2-40B4-BE49-F238E27FC236}">
                <a16:creationId xmlns:a16="http://schemas.microsoft.com/office/drawing/2014/main" id="{DC29E2F5-2817-6ED7-D511-08A23B65DB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5203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37">
            <a:extLst>
              <a:ext uri="{FF2B5EF4-FFF2-40B4-BE49-F238E27FC236}">
                <a16:creationId xmlns:a16="http://schemas.microsoft.com/office/drawing/2014/main" id="{E373C550-EAA2-5CB4-1CC3-F55BB904B9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38">
            <a:extLst>
              <a:ext uri="{FF2B5EF4-FFF2-40B4-BE49-F238E27FC236}">
                <a16:creationId xmlns:a16="http://schemas.microsoft.com/office/drawing/2014/main" id="{FB150FE8-DB44-924D-79B7-179057C9AA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39">
            <a:extLst>
              <a:ext uri="{FF2B5EF4-FFF2-40B4-BE49-F238E27FC236}">
                <a16:creationId xmlns:a16="http://schemas.microsoft.com/office/drawing/2014/main" id="{4D374D48-EC2E-DA17-C554-29AA51AEC8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42">
            <a:extLst>
              <a:ext uri="{FF2B5EF4-FFF2-40B4-BE49-F238E27FC236}">
                <a16:creationId xmlns:a16="http://schemas.microsoft.com/office/drawing/2014/main" id="{B372D974-7F3E-C238-9EB5-0DDD8B6EF8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9123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43">
            <a:extLst>
              <a:ext uri="{FF2B5EF4-FFF2-40B4-BE49-F238E27FC236}">
                <a16:creationId xmlns:a16="http://schemas.microsoft.com/office/drawing/2014/main" id="{85DDE6E4-A2E9-8879-4701-9C1F11B4BF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44">
            <a:extLst>
              <a:ext uri="{FF2B5EF4-FFF2-40B4-BE49-F238E27FC236}">
                <a16:creationId xmlns:a16="http://schemas.microsoft.com/office/drawing/2014/main" id="{73045A97-C7C7-9AB5-9719-6B9B7C981E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46">
            <a:extLst>
              <a:ext uri="{FF2B5EF4-FFF2-40B4-BE49-F238E27FC236}">
                <a16:creationId xmlns:a16="http://schemas.microsoft.com/office/drawing/2014/main" id="{01A9D88B-2451-2138-A855-4537F72FAC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47">
            <a:extLst>
              <a:ext uri="{FF2B5EF4-FFF2-40B4-BE49-F238E27FC236}">
                <a16:creationId xmlns:a16="http://schemas.microsoft.com/office/drawing/2014/main" id="{8209CAC1-2EFD-2C58-3F8A-7F6ED2836B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176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48">
            <a:extLst>
              <a:ext uri="{FF2B5EF4-FFF2-40B4-BE49-F238E27FC236}">
                <a16:creationId xmlns:a16="http://schemas.microsoft.com/office/drawing/2014/main" id="{6F02FE34-6582-E00A-DB9E-B6C6FA81E4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49">
            <a:extLst>
              <a:ext uri="{FF2B5EF4-FFF2-40B4-BE49-F238E27FC236}">
                <a16:creationId xmlns:a16="http://schemas.microsoft.com/office/drawing/2014/main" id="{461FCD85-E0FB-449D-7705-291DADE6E4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50">
            <a:extLst>
              <a:ext uri="{FF2B5EF4-FFF2-40B4-BE49-F238E27FC236}">
                <a16:creationId xmlns:a16="http://schemas.microsoft.com/office/drawing/2014/main" id="{992D505D-CC57-BE55-59DB-92C7A4752C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51">
            <a:extLst>
              <a:ext uri="{FF2B5EF4-FFF2-40B4-BE49-F238E27FC236}">
                <a16:creationId xmlns:a16="http://schemas.microsoft.com/office/drawing/2014/main" id="{636E3642-5127-3017-D99E-A978B14040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9219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52">
            <a:extLst>
              <a:ext uri="{FF2B5EF4-FFF2-40B4-BE49-F238E27FC236}">
                <a16:creationId xmlns:a16="http://schemas.microsoft.com/office/drawing/2014/main" id="{C84F9B0C-E915-0D24-613C-A393594BEB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53">
            <a:extLst>
              <a:ext uri="{FF2B5EF4-FFF2-40B4-BE49-F238E27FC236}">
                <a16:creationId xmlns:a16="http://schemas.microsoft.com/office/drawing/2014/main" id="{EC3A0152-1644-268A-E952-73E19D7811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54">
            <a:extLst>
              <a:ext uri="{FF2B5EF4-FFF2-40B4-BE49-F238E27FC236}">
                <a16:creationId xmlns:a16="http://schemas.microsoft.com/office/drawing/2014/main" id="{74C7A64A-7A56-4662-4AD3-AE6814BA31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55">
            <a:extLst>
              <a:ext uri="{FF2B5EF4-FFF2-40B4-BE49-F238E27FC236}">
                <a16:creationId xmlns:a16="http://schemas.microsoft.com/office/drawing/2014/main" id="{050E499E-31C1-6DBA-23BF-FC614C613A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2688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56">
            <a:extLst>
              <a:ext uri="{FF2B5EF4-FFF2-40B4-BE49-F238E27FC236}">
                <a16:creationId xmlns:a16="http://schemas.microsoft.com/office/drawing/2014/main" id="{75A4BB5C-52B8-CFB0-5A18-01B5CC9812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57">
            <a:extLst>
              <a:ext uri="{FF2B5EF4-FFF2-40B4-BE49-F238E27FC236}">
                <a16:creationId xmlns:a16="http://schemas.microsoft.com/office/drawing/2014/main" id="{5E4C5C84-2C6D-940B-91A2-82453B2AB8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58">
            <a:extLst>
              <a:ext uri="{FF2B5EF4-FFF2-40B4-BE49-F238E27FC236}">
                <a16:creationId xmlns:a16="http://schemas.microsoft.com/office/drawing/2014/main" id="{08EBB408-7970-73B4-ABD8-A20A21C3C7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60">
            <a:extLst>
              <a:ext uri="{FF2B5EF4-FFF2-40B4-BE49-F238E27FC236}">
                <a16:creationId xmlns:a16="http://schemas.microsoft.com/office/drawing/2014/main" id="{4521BD2C-2246-506A-ECEE-E27178EBAF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6409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61">
            <a:extLst>
              <a:ext uri="{FF2B5EF4-FFF2-40B4-BE49-F238E27FC236}">
                <a16:creationId xmlns:a16="http://schemas.microsoft.com/office/drawing/2014/main" id="{A70A1534-6E71-E99B-F9A9-D3BCC751C9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62">
            <a:extLst>
              <a:ext uri="{FF2B5EF4-FFF2-40B4-BE49-F238E27FC236}">
                <a16:creationId xmlns:a16="http://schemas.microsoft.com/office/drawing/2014/main" id="{D13F301E-C20F-FA46-242C-C19244D165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63">
            <a:extLst>
              <a:ext uri="{FF2B5EF4-FFF2-40B4-BE49-F238E27FC236}">
                <a16:creationId xmlns:a16="http://schemas.microsoft.com/office/drawing/2014/main" id="{565649A1-A48F-0ED6-8F80-7AC526042A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64">
            <a:extLst>
              <a:ext uri="{FF2B5EF4-FFF2-40B4-BE49-F238E27FC236}">
                <a16:creationId xmlns:a16="http://schemas.microsoft.com/office/drawing/2014/main" id="{CDF41D20-B549-4C1A-0F8F-8AB1DE77E5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574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65">
            <a:extLst>
              <a:ext uri="{FF2B5EF4-FFF2-40B4-BE49-F238E27FC236}">
                <a16:creationId xmlns:a16="http://schemas.microsoft.com/office/drawing/2014/main" id="{8205F437-5CE2-B9BE-0792-ADEBCE1F0E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67">
            <a:extLst>
              <a:ext uri="{FF2B5EF4-FFF2-40B4-BE49-F238E27FC236}">
                <a16:creationId xmlns:a16="http://schemas.microsoft.com/office/drawing/2014/main" id="{DE14B166-4FB3-B570-0820-6A4D544575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68">
            <a:extLst>
              <a:ext uri="{FF2B5EF4-FFF2-40B4-BE49-F238E27FC236}">
                <a16:creationId xmlns:a16="http://schemas.microsoft.com/office/drawing/2014/main" id="{DA9442C6-24A7-6E0E-8A18-D89B25F9CF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69">
            <a:extLst>
              <a:ext uri="{FF2B5EF4-FFF2-40B4-BE49-F238E27FC236}">
                <a16:creationId xmlns:a16="http://schemas.microsoft.com/office/drawing/2014/main" id="{2C302C75-9E76-9528-E19C-811724B2884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5111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70">
            <a:extLst>
              <a:ext uri="{FF2B5EF4-FFF2-40B4-BE49-F238E27FC236}">
                <a16:creationId xmlns:a16="http://schemas.microsoft.com/office/drawing/2014/main" id="{14365A15-38ED-8FEA-54CD-749CB18654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71">
            <a:extLst>
              <a:ext uri="{FF2B5EF4-FFF2-40B4-BE49-F238E27FC236}">
                <a16:creationId xmlns:a16="http://schemas.microsoft.com/office/drawing/2014/main" id="{D3F70126-9E45-5A17-6CE8-9B813E2750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72">
            <a:extLst>
              <a:ext uri="{FF2B5EF4-FFF2-40B4-BE49-F238E27FC236}">
                <a16:creationId xmlns:a16="http://schemas.microsoft.com/office/drawing/2014/main" id="{3A55A141-7B86-60D1-4E11-E6ED919FD8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73">
            <a:extLst>
              <a:ext uri="{FF2B5EF4-FFF2-40B4-BE49-F238E27FC236}">
                <a16:creationId xmlns:a16="http://schemas.microsoft.com/office/drawing/2014/main" id="{B2AA133F-DAEE-B8DA-365E-3C89610069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7082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75">
            <a:extLst>
              <a:ext uri="{FF2B5EF4-FFF2-40B4-BE49-F238E27FC236}">
                <a16:creationId xmlns:a16="http://schemas.microsoft.com/office/drawing/2014/main" id="{B77BA314-7108-8D6E-C8E4-B0A562B617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76">
            <a:extLst>
              <a:ext uri="{FF2B5EF4-FFF2-40B4-BE49-F238E27FC236}">
                <a16:creationId xmlns:a16="http://schemas.microsoft.com/office/drawing/2014/main" id="{F146A3C4-8B01-AE27-99B8-507332528B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77">
            <a:extLst>
              <a:ext uri="{FF2B5EF4-FFF2-40B4-BE49-F238E27FC236}">
                <a16:creationId xmlns:a16="http://schemas.microsoft.com/office/drawing/2014/main" id="{CCE72F71-E4B1-5C13-E3A7-DE2C13F4E1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78">
            <a:extLst>
              <a:ext uri="{FF2B5EF4-FFF2-40B4-BE49-F238E27FC236}">
                <a16:creationId xmlns:a16="http://schemas.microsoft.com/office/drawing/2014/main" id="{8C34F7AF-72C9-8C71-9CD2-7896A892F6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867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79">
            <a:extLst>
              <a:ext uri="{FF2B5EF4-FFF2-40B4-BE49-F238E27FC236}">
                <a16:creationId xmlns:a16="http://schemas.microsoft.com/office/drawing/2014/main" id="{D0434B21-522C-7504-FF52-D3F2CE380E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80">
            <a:extLst>
              <a:ext uri="{FF2B5EF4-FFF2-40B4-BE49-F238E27FC236}">
                <a16:creationId xmlns:a16="http://schemas.microsoft.com/office/drawing/2014/main" id="{B3B5C389-A03F-1093-98A7-FBDDE68316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81">
            <a:extLst>
              <a:ext uri="{FF2B5EF4-FFF2-40B4-BE49-F238E27FC236}">
                <a16:creationId xmlns:a16="http://schemas.microsoft.com/office/drawing/2014/main" id="{41187EB0-A7FA-798A-F7DB-B0F0E05238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82">
            <a:extLst>
              <a:ext uri="{FF2B5EF4-FFF2-40B4-BE49-F238E27FC236}">
                <a16:creationId xmlns:a16="http://schemas.microsoft.com/office/drawing/2014/main" id="{757286FE-7F20-4B03-4F95-764AE97E12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2384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83">
            <a:extLst>
              <a:ext uri="{FF2B5EF4-FFF2-40B4-BE49-F238E27FC236}">
                <a16:creationId xmlns:a16="http://schemas.microsoft.com/office/drawing/2014/main" id="{9A216FE5-467D-AA83-2B39-804C7EC4A6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84">
            <a:extLst>
              <a:ext uri="{FF2B5EF4-FFF2-40B4-BE49-F238E27FC236}">
                <a16:creationId xmlns:a16="http://schemas.microsoft.com/office/drawing/2014/main" id="{61A93CCF-6E2E-3C4F-2CD6-9A36083767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85">
            <a:extLst>
              <a:ext uri="{FF2B5EF4-FFF2-40B4-BE49-F238E27FC236}">
                <a16:creationId xmlns:a16="http://schemas.microsoft.com/office/drawing/2014/main" id="{FB7DD893-3C93-235E-760E-BCE010F432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86">
            <a:extLst>
              <a:ext uri="{FF2B5EF4-FFF2-40B4-BE49-F238E27FC236}">
                <a16:creationId xmlns:a16="http://schemas.microsoft.com/office/drawing/2014/main" id="{0935F282-5F6A-BD44-16D5-B79939645B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743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87">
            <a:extLst>
              <a:ext uri="{FF2B5EF4-FFF2-40B4-BE49-F238E27FC236}">
                <a16:creationId xmlns:a16="http://schemas.microsoft.com/office/drawing/2014/main" id="{6387BC60-5D9E-E173-78CA-800799D698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88">
            <a:extLst>
              <a:ext uri="{FF2B5EF4-FFF2-40B4-BE49-F238E27FC236}">
                <a16:creationId xmlns:a16="http://schemas.microsoft.com/office/drawing/2014/main" id="{43FB73B9-F6F9-9C28-87C9-0421074B32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89">
            <a:extLst>
              <a:ext uri="{FF2B5EF4-FFF2-40B4-BE49-F238E27FC236}">
                <a16:creationId xmlns:a16="http://schemas.microsoft.com/office/drawing/2014/main" id="{94F94F32-B692-CB0D-86FE-236BAC4F71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90">
            <a:extLst>
              <a:ext uri="{FF2B5EF4-FFF2-40B4-BE49-F238E27FC236}">
                <a16:creationId xmlns:a16="http://schemas.microsoft.com/office/drawing/2014/main" id="{9A247EE5-62B8-12C9-1869-6818875A50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0432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91">
            <a:extLst>
              <a:ext uri="{FF2B5EF4-FFF2-40B4-BE49-F238E27FC236}">
                <a16:creationId xmlns:a16="http://schemas.microsoft.com/office/drawing/2014/main" id="{40E0216D-129C-B340-CD15-EB1128E35A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93">
            <a:extLst>
              <a:ext uri="{FF2B5EF4-FFF2-40B4-BE49-F238E27FC236}">
                <a16:creationId xmlns:a16="http://schemas.microsoft.com/office/drawing/2014/main" id="{001A198F-C2C3-D39F-935E-38CDEDC715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94">
            <a:extLst>
              <a:ext uri="{FF2B5EF4-FFF2-40B4-BE49-F238E27FC236}">
                <a16:creationId xmlns:a16="http://schemas.microsoft.com/office/drawing/2014/main" id="{07CAA502-2108-247B-B9BE-D2114F884C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95">
            <a:extLst>
              <a:ext uri="{FF2B5EF4-FFF2-40B4-BE49-F238E27FC236}">
                <a16:creationId xmlns:a16="http://schemas.microsoft.com/office/drawing/2014/main" id="{CAE4C813-17A6-AF7E-3B4D-9F1B06A56F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7432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396">
            <a:extLst>
              <a:ext uri="{FF2B5EF4-FFF2-40B4-BE49-F238E27FC236}">
                <a16:creationId xmlns:a16="http://schemas.microsoft.com/office/drawing/2014/main" id="{21B16118-F5F8-7F43-2ADA-20A8A2093B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397">
            <a:extLst>
              <a:ext uri="{FF2B5EF4-FFF2-40B4-BE49-F238E27FC236}">
                <a16:creationId xmlns:a16="http://schemas.microsoft.com/office/drawing/2014/main" id="{F1751225-D2B9-CFE9-E4C5-CEB336EF2A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398">
            <a:extLst>
              <a:ext uri="{FF2B5EF4-FFF2-40B4-BE49-F238E27FC236}">
                <a16:creationId xmlns:a16="http://schemas.microsoft.com/office/drawing/2014/main" id="{50957C5B-977E-2E04-62A7-FDA55DC0EB0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399">
            <a:extLst>
              <a:ext uri="{FF2B5EF4-FFF2-40B4-BE49-F238E27FC236}">
                <a16:creationId xmlns:a16="http://schemas.microsoft.com/office/drawing/2014/main" id="{BD8A6464-2D53-4DD7-277A-70341F7EBA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1556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00">
            <a:extLst>
              <a:ext uri="{FF2B5EF4-FFF2-40B4-BE49-F238E27FC236}">
                <a16:creationId xmlns:a16="http://schemas.microsoft.com/office/drawing/2014/main" id="{4E23FF5C-D0AE-5A48-BA87-57B1B557DA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01">
            <a:extLst>
              <a:ext uri="{FF2B5EF4-FFF2-40B4-BE49-F238E27FC236}">
                <a16:creationId xmlns:a16="http://schemas.microsoft.com/office/drawing/2014/main" id="{6E453468-3BC7-F300-6E99-D8B157D85A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02">
            <a:extLst>
              <a:ext uri="{FF2B5EF4-FFF2-40B4-BE49-F238E27FC236}">
                <a16:creationId xmlns:a16="http://schemas.microsoft.com/office/drawing/2014/main" id="{B04BDD97-C7CD-FA16-61D2-EEA4BD17D1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05">
            <a:extLst>
              <a:ext uri="{FF2B5EF4-FFF2-40B4-BE49-F238E27FC236}">
                <a16:creationId xmlns:a16="http://schemas.microsoft.com/office/drawing/2014/main" id="{BCF0563E-E51C-4FBB-EC9D-B2924F01BB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4135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06">
            <a:extLst>
              <a:ext uri="{FF2B5EF4-FFF2-40B4-BE49-F238E27FC236}">
                <a16:creationId xmlns:a16="http://schemas.microsoft.com/office/drawing/2014/main" id="{A2E9A40C-5811-946E-B3CC-D3A5332F59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07">
            <a:extLst>
              <a:ext uri="{FF2B5EF4-FFF2-40B4-BE49-F238E27FC236}">
                <a16:creationId xmlns:a16="http://schemas.microsoft.com/office/drawing/2014/main" id="{06DCFF41-E3BB-2EEC-EE22-5994B857CC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08">
            <a:extLst>
              <a:ext uri="{FF2B5EF4-FFF2-40B4-BE49-F238E27FC236}">
                <a16:creationId xmlns:a16="http://schemas.microsoft.com/office/drawing/2014/main" id="{97B49AF7-844B-8E54-B566-AE8FBD59CD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09">
            <a:extLst>
              <a:ext uri="{FF2B5EF4-FFF2-40B4-BE49-F238E27FC236}">
                <a16:creationId xmlns:a16="http://schemas.microsoft.com/office/drawing/2014/main" id="{E857F516-82D6-8576-ED60-0B399D22E7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685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10">
            <a:extLst>
              <a:ext uri="{FF2B5EF4-FFF2-40B4-BE49-F238E27FC236}">
                <a16:creationId xmlns:a16="http://schemas.microsoft.com/office/drawing/2014/main" id="{B65787F0-E27E-F8B2-4DCA-10D4B997ED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11">
            <a:extLst>
              <a:ext uri="{FF2B5EF4-FFF2-40B4-BE49-F238E27FC236}">
                <a16:creationId xmlns:a16="http://schemas.microsoft.com/office/drawing/2014/main" id="{41ECDA91-217E-0C2C-93DC-06BA0D5965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12">
            <a:extLst>
              <a:ext uri="{FF2B5EF4-FFF2-40B4-BE49-F238E27FC236}">
                <a16:creationId xmlns:a16="http://schemas.microsoft.com/office/drawing/2014/main" id="{6A5C315D-81A7-14F6-8CAA-F762D867C9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5483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13">
            <a:extLst>
              <a:ext uri="{FF2B5EF4-FFF2-40B4-BE49-F238E27FC236}">
                <a16:creationId xmlns:a16="http://schemas.microsoft.com/office/drawing/2014/main" id="{2764694F-BF70-8CBE-32FB-9D6169DCB7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17">
            <a:extLst>
              <a:ext uri="{FF2B5EF4-FFF2-40B4-BE49-F238E27FC236}">
                <a16:creationId xmlns:a16="http://schemas.microsoft.com/office/drawing/2014/main" id="{5DE1DA4F-C613-8E06-3CC4-9B0C069EEE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18">
            <a:extLst>
              <a:ext uri="{FF2B5EF4-FFF2-40B4-BE49-F238E27FC236}">
                <a16:creationId xmlns:a16="http://schemas.microsoft.com/office/drawing/2014/main" id="{65EF2C65-9EC3-D977-A3A7-62C6F60B8B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19">
            <a:extLst>
              <a:ext uri="{FF2B5EF4-FFF2-40B4-BE49-F238E27FC236}">
                <a16:creationId xmlns:a16="http://schemas.microsoft.com/office/drawing/2014/main" id="{D3ABD13C-75E7-3DE3-FD3B-E7BE80E60F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7665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20">
            <a:extLst>
              <a:ext uri="{FF2B5EF4-FFF2-40B4-BE49-F238E27FC236}">
                <a16:creationId xmlns:a16="http://schemas.microsoft.com/office/drawing/2014/main" id="{A90F64D2-058D-807A-DF14-B3662495DA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21">
            <a:extLst>
              <a:ext uri="{FF2B5EF4-FFF2-40B4-BE49-F238E27FC236}">
                <a16:creationId xmlns:a16="http://schemas.microsoft.com/office/drawing/2014/main" id="{A660CB75-D2BB-AEA1-A541-BC13E1E9E5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26">
            <a:extLst>
              <a:ext uri="{FF2B5EF4-FFF2-40B4-BE49-F238E27FC236}">
                <a16:creationId xmlns:a16="http://schemas.microsoft.com/office/drawing/2014/main" id="{1E352EE9-63B8-668B-36BE-B93EC5D3DB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27">
            <a:extLst>
              <a:ext uri="{FF2B5EF4-FFF2-40B4-BE49-F238E27FC236}">
                <a16:creationId xmlns:a16="http://schemas.microsoft.com/office/drawing/2014/main" id="{3C6C3B90-2C33-CCC1-B57B-777CBD2CB1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002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28">
            <a:extLst>
              <a:ext uri="{FF2B5EF4-FFF2-40B4-BE49-F238E27FC236}">
                <a16:creationId xmlns:a16="http://schemas.microsoft.com/office/drawing/2014/main" id="{7AF20BC2-C83A-DED0-C0DB-2695453ABD3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29">
            <a:extLst>
              <a:ext uri="{FF2B5EF4-FFF2-40B4-BE49-F238E27FC236}">
                <a16:creationId xmlns:a16="http://schemas.microsoft.com/office/drawing/2014/main" id="{4399EA02-824E-5224-975A-C092E43CC2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30">
            <a:extLst>
              <a:ext uri="{FF2B5EF4-FFF2-40B4-BE49-F238E27FC236}">
                <a16:creationId xmlns:a16="http://schemas.microsoft.com/office/drawing/2014/main" id="{94DC7AA9-EA45-4863-FAA6-8B71FA96F3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31">
            <a:extLst>
              <a:ext uri="{FF2B5EF4-FFF2-40B4-BE49-F238E27FC236}">
                <a16:creationId xmlns:a16="http://schemas.microsoft.com/office/drawing/2014/main" id="{E5FF5349-D960-AB02-99B4-A633E68B39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4124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32">
            <a:extLst>
              <a:ext uri="{FF2B5EF4-FFF2-40B4-BE49-F238E27FC236}">
                <a16:creationId xmlns:a16="http://schemas.microsoft.com/office/drawing/2014/main" id="{1EAB1DBC-4920-D43D-4A48-25C5CA53B4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37">
            <a:extLst>
              <a:ext uri="{FF2B5EF4-FFF2-40B4-BE49-F238E27FC236}">
                <a16:creationId xmlns:a16="http://schemas.microsoft.com/office/drawing/2014/main" id="{65BA1D39-FDAA-6C05-5342-CECAB00F42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38">
            <a:extLst>
              <a:ext uri="{FF2B5EF4-FFF2-40B4-BE49-F238E27FC236}">
                <a16:creationId xmlns:a16="http://schemas.microsoft.com/office/drawing/2014/main" id="{B67BF935-7D98-C44C-658C-C3954C5518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40">
            <a:extLst>
              <a:ext uri="{FF2B5EF4-FFF2-40B4-BE49-F238E27FC236}">
                <a16:creationId xmlns:a16="http://schemas.microsoft.com/office/drawing/2014/main" id="{62BADD4E-A572-267E-4D30-29C32862CC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864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41">
            <a:extLst>
              <a:ext uri="{FF2B5EF4-FFF2-40B4-BE49-F238E27FC236}">
                <a16:creationId xmlns:a16="http://schemas.microsoft.com/office/drawing/2014/main" id="{1A1CCADD-C3A9-A585-26E8-6A7C3054D15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42">
            <a:extLst>
              <a:ext uri="{FF2B5EF4-FFF2-40B4-BE49-F238E27FC236}">
                <a16:creationId xmlns:a16="http://schemas.microsoft.com/office/drawing/2014/main" id="{6E273509-EBC5-6863-8E85-503AA0E034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43">
            <a:extLst>
              <a:ext uri="{FF2B5EF4-FFF2-40B4-BE49-F238E27FC236}">
                <a16:creationId xmlns:a16="http://schemas.microsoft.com/office/drawing/2014/main" id="{BF39D867-B385-DB22-886C-011D7E71F1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45">
            <a:extLst>
              <a:ext uri="{FF2B5EF4-FFF2-40B4-BE49-F238E27FC236}">
                <a16:creationId xmlns:a16="http://schemas.microsoft.com/office/drawing/2014/main" id="{E5950AF0-76AC-D011-049A-87CF8AB096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3562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47">
            <a:extLst>
              <a:ext uri="{FF2B5EF4-FFF2-40B4-BE49-F238E27FC236}">
                <a16:creationId xmlns:a16="http://schemas.microsoft.com/office/drawing/2014/main" id="{188B0A66-72B6-ED8F-312E-AA2221FFAC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51">
            <a:extLst>
              <a:ext uri="{FF2B5EF4-FFF2-40B4-BE49-F238E27FC236}">
                <a16:creationId xmlns:a16="http://schemas.microsoft.com/office/drawing/2014/main" id="{A2F06DC0-FA03-324C-8548-33EB2AF338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52">
            <a:extLst>
              <a:ext uri="{FF2B5EF4-FFF2-40B4-BE49-F238E27FC236}">
                <a16:creationId xmlns:a16="http://schemas.microsoft.com/office/drawing/2014/main" id="{F872C206-AF19-ED4A-7F5A-95A97A38D1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53">
            <a:extLst>
              <a:ext uri="{FF2B5EF4-FFF2-40B4-BE49-F238E27FC236}">
                <a16:creationId xmlns:a16="http://schemas.microsoft.com/office/drawing/2014/main" id="{C885D518-B54C-9448-C0F3-EF90A82CB4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5083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54">
            <a:extLst>
              <a:ext uri="{FF2B5EF4-FFF2-40B4-BE49-F238E27FC236}">
                <a16:creationId xmlns:a16="http://schemas.microsoft.com/office/drawing/2014/main" id="{0FF2C857-0600-AFFF-C716-C4214A6F21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55">
            <a:extLst>
              <a:ext uri="{FF2B5EF4-FFF2-40B4-BE49-F238E27FC236}">
                <a16:creationId xmlns:a16="http://schemas.microsoft.com/office/drawing/2014/main" id="{EE8031FD-25B6-2BF0-A776-446F7CF7C4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56">
            <a:extLst>
              <a:ext uri="{FF2B5EF4-FFF2-40B4-BE49-F238E27FC236}">
                <a16:creationId xmlns:a16="http://schemas.microsoft.com/office/drawing/2014/main" id="{56A3145C-BEFC-D613-91CF-1FBF9252EE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59">
            <a:extLst>
              <a:ext uri="{FF2B5EF4-FFF2-40B4-BE49-F238E27FC236}">
                <a16:creationId xmlns:a16="http://schemas.microsoft.com/office/drawing/2014/main" id="{4912CD44-63E5-7605-2F10-2E54902C39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067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60">
            <a:extLst>
              <a:ext uri="{FF2B5EF4-FFF2-40B4-BE49-F238E27FC236}">
                <a16:creationId xmlns:a16="http://schemas.microsoft.com/office/drawing/2014/main" id="{16BD5E9C-9428-9616-DF00-3B48B8CB69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62">
            <a:extLst>
              <a:ext uri="{FF2B5EF4-FFF2-40B4-BE49-F238E27FC236}">
                <a16:creationId xmlns:a16="http://schemas.microsoft.com/office/drawing/2014/main" id="{B1D2142C-45A7-767D-B730-302E607F9B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64">
            <a:extLst>
              <a:ext uri="{FF2B5EF4-FFF2-40B4-BE49-F238E27FC236}">
                <a16:creationId xmlns:a16="http://schemas.microsoft.com/office/drawing/2014/main" id="{D7AEAA6D-67F9-DFEE-FE06-03B70A778B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67">
            <a:extLst>
              <a:ext uri="{FF2B5EF4-FFF2-40B4-BE49-F238E27FC236}">
                <a16:creationId xmlns:a16="http://schemas.microsoft.com/office/drawing/2014/main" id="{72631F12-E4C7-3863-849E-CA85D379BE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5897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68">
            <a:extLst>
              <a:ext uri="{FF2B5EF4-FFF2-40B4-BE49-F238E27FC236}">
                <a16:creationId xmlns:a16="http://schemas.microsoft.com/office/drawing/2014/main" id="{34E9A774-30CC-FFE6-F927-2C5130C1A9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69">
            <a:extLst>
              <a:ext uri="{FF2B5EF4-FFF2-40B4-BE49-F238E27FC236}">
                <a16:creationId xmlns:a16="http://schemas.microsoft.com/office/drawing/2014/main" id="{50CEFC42-3A28-9667-9771-229F21B7A0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70">
            <a:extLst>
              <a:ext uri="{FF2B5EF4-FFF2-40B4-BE49-F238E27FC236}">
                <a16:creationId xmlns:a16="http://schemas.microsoft.com/office/drawing/2014/main" id="{7EFDB328-ADFD-72FA-1E06-CFB6582FAD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72">
            <a:extLst>
              <a:ext uri="{FF2B5EF4-FFF2-40B4-BE49-F238E27FC236}">
                <a16:creationId xmlns:a16="http://schemas.microsoft.com/office/drawing/2014/main" id="{BB177292-7754-3192-9C92-44739F12F3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894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73">
            <a:extLst>
              <a:ext uri="{FF2B5EF4-FFF2-40B4-BE49-F238E27FC236}">
                <a16:creationId xmlns:a16="http://schemas.microsoft.com/office/drawing/2014/main" id="{6E35087E-5FE6-EE29-411F-B0CBC5E82D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74">
            <a:extLst>
              <a:ext uri="{FF2B5EF4-FFF2-40B4-BE49-F238E27FC236}">
                <a16:creationId xmlns:a16="http://schemas.microsoft.com/office/drawing/2014/main" id="{54AD1007-636C-86D4-F7C4-3C19E7C80A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77">
            <a:extLst>
              <a:ext uri="{FF2B5EF4-FFF2-40B4-BE49-F238E27FC236}">
                <a16:creationId xmlns:a16="http://schemas.microsoft.com/office/drawing/2014/main" id="{D6D3E3DD-563E-7139-CBA5-1B98B3CA37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78">
            <a:extLst>
              <a:ext uri="{FF2B5EF4-FFF2-40B4-BE49-F238E27FC236}">
                <a16:creationId xmlns:a16="http://schemas.microsoft.com/office/drawing/2014/main" id="{848A1F22-7071-3094-DC5E-C4ED87D34B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019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79">
            <a:extLst>
              <a:ext uri="{FF2B5EF4-FFF2-40B4-BE49-F238E27FC236}">
                <a16:creationId xmlns:a16="http://schemas.microsoft.com/office/drawing/2014/main" id="{08442A39-7673-BE20-CB81-AEFA1D8726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80">
            <a:extLst>
              <a:ext uri="{FF2B5EF4-FFF2-40B4-BE49-F238E27FC236}">
                <a16:creationId xmlns:a16="http://schemas.microsoft.com/office/drawing/2014/main" id="{426FCBAF-D892-8FD8-8316-B55C6CD237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81">
            <a:extLst>
              <a:ext uri="{FF2B5EF4-FFF2-40B4-BE49-F238E27FC236}">
                <a16:creationId xmlns:a16="http://schemas.microsoft.com/office/drawing/2014/main" id="{8C628012-9349-9177-9E62-F0F9F8D0AA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83">
            <a:extLst>
              <a:ext uri="{FF2B5EF4-FFF2-40B4-BE49-F238E27FC236}">
                <a16:creationId xmlns:a16="http://schemas.microsoft.com/office/drawing/2014/main" id="{D77FF706-524C-6471-90F1-52AF4203C6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0102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85">
            <a:extLst>
              <a:ext uri="{FF2B5EF4-FFF2-40B4-BE49-F238E27FC236}">
                <a16:creationId xmlns:a16="http://schemas.microsoft.com/office/drawing/2014/main" id="{3A33A964-A5C3-B353-CEEC-3E878B22DE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86">
            <a:extLst>
              <a:ext uri="{FF2B5EF4-FFF2-40B4-BE49-F238E27FC236}">
                <a16:creationId xmlns:a16="http://schemas.microsoft.com/office/drawing/2014/main" id="{DA6DB8A0-3102-12D2-57F9-E3B37A81E7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87">
            <a:extLst>
              <a:ext uri="{FF2B5EF4-FFF2-40B4-BE49-F238E27FC236}">
                <a16:creationId xmlns:a16="http://schemas.microsoft.com/office/drawing/2014/main" id="{D429BC17-FD6A-FE9D-33A1-3B2AEAC78B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488">
            <a:extLst>
              <a:ext uri="{FF2B5EF4-FFF2-40B4-BE49-F238E27FC236}">
                <a16:creationId xmlns:a16="http://schemas.microsoft.com/office/drawing/2014/main" id="{BDF76E3D-2F04-C34C-E768-CA526B9191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2122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490">
            <a:extLst>
              <a:ext uri="{FF2B5EF4-FFF2-40B4-BE49-F238E27FC236}">
                <a16:creationId xmlns:a16="http://schemas.microsoft.com/office/drawing/2014/main" id="{4BC1A54D-0634-C088-F1B1-6715223271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492">
            <a:extLst>
              <a:ext uri="{FF2B5EF4-FFF2-40B4-BE49-F238E27FC236}">
                <a16:creationId xmlns:a16="http://schemas.microsoft.com/office/drawing/2014/main" id="{EE880B7A-5268-5EB1-089D-16AF25ED08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493">
            <a:extLst>
              <a:ext uri="{FF2B5EF4-FFF2-40B4-BE49-F238E27FC236}">
                <a16:creationId xmlns:a16="http://schemas.microsoft.com/office/drawing/2014/main" id="{5E52B8AA-F357-D3D7-0DD4-94FFFD3BF0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03">
            <a:extLst>
              <a:ext uri="{FF2B5EF4-FFF2-40B4-BE49-F238E27FC236}">
                <a16:creationId xmlns:a16="http://schemas.microsoft.com/office/drawing/2014/main" id="{AE6F12A0-CB8E-453A-5084-82F0F604C3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9894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04">
            <a:extLst>
              <a:ext uri="{FF2B5EF4-FFF2-40B4-BE49-F238E27FC236}">
                <a16:creationId xmlns:a16="http://schemas.microsoft.com/office/drawing/2014/main" id="{365DCE40-861E-7F57-5716-79FA81BA5B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05">
            <a:extLst>
              <a:ext uri="{FF2B5EF4-FFF2-40B4-BE49-F238E27FC236}">
                <a16:creationId xmlns:a16="http://schemas.microsoft.com/office/drawing/2014/main" id="{DF632681-EF48-FB30-8286-85B5AF85F9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06">
            <a:extLst>
              <a:ext uri="{FF2B5EF4-FFF2-40B4-BE49-F238E27FC236}">
                <a16:creationId xmlns:a16="http://schemas.microsoft.com/office/drawing/2014/main" id="{A88F6A90-A55E-E51B-8ADB-F8EF62E0A5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07">
            <a:extLst>
              <a:ext uri="{FF2B5EF4-FFF2-40B4-BE49-F238E27FC236}">
                <a16:creationId xmlns:a16="http://schemas.microsoft.com/office/drawing/2014/main" id="{25E34FB6-4A10-1EC8-33D1-8F82AAE761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4471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08">
            <a:extLst>
              <a:ext uri="{FF2B5EF4-FFF2-40B4-BE49-F238E27FC236}">
                <a16:creationId xmlns:a16="http://schemas.microsoft.com/office/drawing/2014/main" id="{973FAC36-EF83-8427-CC4B-C597639246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09">
            <a:extLst>
              <a:ext uri="{FF2B5EF4-FFF2-40B4-BE49-F238E27FC236}">
                <a16:creationId xmlns:a16="http://schemas.microsoft.com/office/drawing/2014/main" id="{B39A6895-A4B6-6C36-7E90-A3B438AE2A4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10">
            <a:extLst>
              <a:ext uri="{FF2B5EF4-FFF2-40B4-BE49-F238E27FC236}">
                <a16:creationId xmlns:a16="http://schemas.microsoft.com/office/drawing/2014/main" id="{0066E882-A3BE-91E8-9188-A682380FAF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11">
            <a:extLst>
              <a:ext uri="{FF2B5EF4-FFF2-40B4-BE49-F238E27FC236}">
                <a16:creationId xmlns:a16="http://schemas.microsoft.com/office/drawing/2014/main" id="{31C7E124-822B-D090-94BB-B48B935DDB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5830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12">
            <a:extLst>
              <a:ext uri="{FF2B5EF4-FFF2-40B4-BE49-F238E27FC236}">
                <a16:creationId xmlns:a16="http://schemas.microsoft.com/office/drawing/2014/main" id="{7AE279D5-CA9A-C8F3-5CB6-A32CAE9B94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13">
            <a:extLst>
              <a:ext uri="{FF2B5EF4-FFF2-40B4-BE49-F238E27FC236}">
                <a16:creationId xmlns:a16="http://schemas.microsoft.com/office/drawing/2014/main" id="{A1F82024-FFDE-5892-FC06-94730FB7FC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14">
            <a:extLst>
              <a:ext uri="{FF2B5EF4-FFF2-40B4-BE49-F238E27FC236}">
                <a16:creationId xmlns:a16="http://schemas.microsoft.com/office/drawing/2014/main" id="{4F5F620C-19BC-535E-5989-55635D5CED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43271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1804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00">
            <a:extLst>
              <a:ext uri="{FF2B5EF4-FFF2-40B4-BE49-F238E27FC236}">
                <a16:creationId xmlns:a16="http://schemas.microsoft.com/office/drawing/2014/main" id="{3A9DA87C-50BE-7EF4-197A-E69827E976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01">
            <a:extLst>
              <a:ext uri="{FF2B5EF4-FFF2-40B4-BE49-F238E27FC236}">
                <a16:creationId xmlns:a16="http://schemas.microsoft.com/office/drawing/2014/main" id="{AB3753D7-CCDA-F42E-04BB-208D66A54D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5956">
            <a:extLst>
              <a:ext uri="{FF2B5EF4-FFF2-40B4-BE49-F238E27FC236}">
                <a16:creationId xmlns:a16="http://schemas.microsoft.com/office/drawing/2014/main" id="{8DF91C17-CB72-D22C-BFE8-5A8CE7BF8F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65760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6789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5953">
            <a:extLst>
              <a:ext uri="{FF2B5EF4-FFF2-40B4-BE49-F238E27FC236}">
                <a16:creationId xmlns:a16="http://schemas.microsoft.com/office/drawing/2014/main" id="{CBCD61EC-8726-AC01-23C3-FF52E56213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8" y="457974"/>
            <a:ext cx="4799439" cy="3199626"/>
          </a:xfrm>
          <a:prstGeom prst="rect">
            <a:avLst/>
          </a:prstGeom>
        </p:spPr>
      </p:pic>
      <p:pic>
        <p:nvPicPr>
          <p:cNvPr id="9" name="Picture 8" descr="IMG_6496">
            <a:extLst>
              <a:ext uri="{FF2B5EF4-FFF2-40B4-BE49-F238E27FC236}">
                <a16:creationId xmlns:a16="http://schemas.microsoft.com/office/drawing/2014/main" id="{9D5AC199-281A-77B9-0C67-9BCDE5BDD6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476" y="3200400"/>
            <a:ext cx="4799439" cy="3199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1928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331679-1198-FD23-C618-06FC4CA6349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262" y="88900"/>
            <a:ext cx="10020300" cy="668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8112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382</TotalTime>
  <Words>7</Words>
  <Application>Microsoft Office PowerPoint</Application>
  <PresentationFormat>Custom</PresentationFormat>
  <Paragraphs>3</Paragraphs>
  <Slides>112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112</vt:i4>
      </vt:variant>
    </vt:vector>
  </HeadingPairs>
  <TitlesOfParts>
    <vt:vector size="115" baseType="lpstr">
      <vt:lpstr>Arial</vt:lpstr>
      <vt:lpstr>Corbel</vt:lpstr>
      <vt:lpstr>Digital Blue Tunnel 16x9</vt:lpstr>
      <vt:lpstr>Evendale  Elementary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STARBASE Winchester</cp:lastModifiedBy>
  <cp:revision>10</cp:revision>
  <dcterms:created xsi:type="dcterms:W3CDTF">2016-09-02T12:48:35Z</dcterms:created>
  <dcterms:modified xsi:type="dcterms:W3CDTF">2026-04-13T12:14:45Z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TC028952619991</vt:lpwstr>
  </property>
</Properties>
</file>