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91"/>
  </p:notesMasterIdLst>
  <p:handoutMasterIdLst>
    <p:handoutMasterId r:id="rId92"/>
  </p:handoutMasterIdLst>
  <p:sldIdLst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7" r:id="rId41"/>
    <p:sldId id="298" r:id="rId42"/>
    <p:sldId id="299" r:id="rId43"/>
    <p:sldId id="300" r:id="rId44"/>
    <p:sldId id="301" r:id="rId45"/>
    <p:sldId id="302" r:id="rId46"/>
    <p:sldId id="303" r:id="rId47"/>
    <p:sldId id="324" r:id="rId48"/>
    <p:sldId id="304" r:id="rId49"/>
    <p:sldId id="305" r:id="rId50"/>
    <p:sldId id="266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6" r:id="rId70"/>
    <p:sldId id="327" r:id="rId71"/>
    <p:sldId id="328" r:id="rId72"/>
    <p:sldId id="329" r:id="rId73"/>
    <p:sldId id="330" r:id="rId74"/>
    <p:sldId id="331" r:id="rId75"/>
    <p:sldId id="332" r:id="rId76"/>
    <p:sldId id="333" r:id="rId77"/>
    <p:sldId id="334" r:id="rId78"/>
    <p:sldId id="335" r:id="rId79"/>
    <p:sldId id="336" r:id="rId80"/>
    <p:sldId id="337" r:id="rId81"/>
    <p:sldId id="338" r:id="rId82"/>
    <p:sldId id="339" r:id="rId83"/>
    <p:sldId id="340" r:id="rId84"/>
    <p:sldId id="341" r:id="rId85"/>
    <p:sldId id="342" r:id="rId86"/>
    <p:sldId id="343" r:id="rId87"/>
    <p:sldId id="344" r:id="rId88"/>
    <p:sldId id="345" r:id="rId89"/>
    <p:sldId id="296" r:id="rId90"/>
  </p:sldIdLst>
  <p:sldSz cx="12188825" cy="6858000"/>
  <p:notesSz cx="6858000" cy="9144000"/>
  <p:custDataLst>
    <p:tags r:id="rId9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397" autoAdjust="0"/>
    <p:restoredTop sz="94629" autoAdjust="0"/>
  </p:normalViewPr>
  <p:slideViewPr>
    <p:cSldViewPr showGuides="1">
      <p:cViewPr varScale="1">
        <p:scale>
          <a:sx n="113" d="100"/>
          <a:sy n="113" d="100"/>
        </p:scale>
        <p:origin x="774" y="114"/>
      </p:cViewPr>
      <p:guideLst>
        <p:guide pos="3839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63" d="100"/>
          <a:sy n="63" d="100"/>
        </p:scale>
        <p:origin x="1986" y="1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76" Type="http://schemas.openxmlformats.org/officeDocument/2006/relationships/slide" Target="slides/slide74.xml"/><Relationship Id="rId84" Type="http://schemas.openxmlformats.org/officeDocument/2006/relationships/slide" Target="slides/slide82.xml"/><Relationship Id="rId89" Type="http://schemas.openxmlformats.org/officeDocument/2006/relationships/slide" Target="slides/slide87.xml"/><Relationship Id="rId97" Type="http://schemas.openxmlformats.org/officeDocument/2006/relationships/tableStyles" Target="tableStyles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92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slide" Target="slides/slide64.xml"/><Relationship Id="rId74" Type="http://schemas.openxmlformats.org/officeDocument/2006/relationships/slide" Target="slides/slide72.xml"/><Relationship Id="rId79" Type="http://schemas.openxmlformats.org/officeDocument/2006/relationships/slide" Target="slides/slide77.xml"/><Relationship Id="rId87" Type="http://schemas.openxmlformats.org/officeDocument/2006/relationships/slide" Target="slides/slide85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82" Type="http://schemas.openxmlformats.org/officeDocument/2006/relationships/slide" Target="slides/slide80.xml"/><Relationship Id="rId90" Type="http://schemas.openxmlformats.org/officeDocument/2006/relationships/slide" Target="slides/slide88.xml"/><Relationship Id="rId95" Type="http://schemas.openxmlformats.org/officeDocument/2006/relationships/viewProps" Target="viewProps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77" Type="http://schemas.openxmlformats.org/officeDocument/2006/relationships/slide" Target="slides/slide75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80" Type="http://schemas.openxmlformats.org/officeDocument/2006/relationships/slide" Target="slides/slide78.xml"/><Relationship Id="rId85" Type="http://schemas.openxmlformats.org/officeDocument/2006/relationships/slide" Target="slides/slide83.xml"/><Relationship Id="rId93" Type="http://schemas.openxmlformats.org/officeDocument/2006/relationships/tags" Target="tags/tag1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slide" Target="slides/slide73.xml"/><Relationship Id="rId83" Type="http://schemas.openxmlformats.org/officeDocument/2006/relationships/slide" Target="slides/slide81.xml"/><Relationship Id="rId88" Type="http://schemas.openxmlformats.org/officeDocument/2006/relationships/slide" Target="slides/slide86.xml"/><Relationship Id="rId91" Type="http://schemas.openxmlformats.org/officeDocument/2006/relationships/notesMaster" Target="notesMasters/notesMaster1.xml"/><Relationship Id="rId9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slide" Target="slides/slide71.xml"/><Relationship Id="rId78" Type="http://schemas.openxmlformats.org/officeDocument/2006/relationships/slide" Target="slides/slide76.xml"/><Relationship Id="rId81" Type="http://schemas.openxmlformats.org/officeDocument/2006/relationships/slide" Target="slides/slide79.xml"/><Relationship Id="rId86" Type="http://schemas.openxmlformats.org/officeDocument/2006/relationships/slide" Target="slides/slide84.xml"/><Relationship Id="rId94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4/17/2026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4/17/2026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49990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4/17/2026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82540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4/17/2026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618133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4/17/2026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53407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4/17/2026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084195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4/17/2026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266314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4/17/2026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075401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4/17/2026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49815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pPr/>
              <a:t>4/17/2026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491721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4/17/2026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600953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4/17/2026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790354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41C87-7AD9-4845-A077-840E4A0F3F06}" type="datetimeFigureOut">
              <a:rPr lang="en-US"/>
              <a:pPr/>
              <a:t>4/17/2026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030599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39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2.jpeg"/><Relationship Id="rId4" Type="http://schemas.openxmlformats.org/officeDocument/2006/relationships/image" Target="../media/image6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6.jpeg"/><Relationship Id="rId4" Type="http://schemas.openxmlformats.org/officeDocument/2006/relationships/image" Target="../media/image6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0.jpeg"/><Relationship Id="rId4" Type="http://schemas.openxmlformats.org/officeDocument/2006/relationships/image" Target="../media/image6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4.jpeg"/><Relationship Id="rId4" Type="http://schemas.openxmlformats.org/officeDocument/2006/relationships/image" Target="../media/image7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8.jpeg"/><Relationship Id="rId4" Type="http://schemas.openxmlformats.org/officeDocument/2006/relationships/image" Target="../media/image7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1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5.jpeg"/><Relationship Id="rId4" Type="http://schemas.openxmlformats.org/officeDocument/2006/relationships/image" Target="../media/image84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eg"/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9.jpeg"/><Relationship Id="rId4" Type="http://schemas.openxmlformats.org/officeDocument/2006/relationships/image" Target="../media/image88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3.jpeg"/><Relationship Id="rId4" Type="http://schemas.openxmlformats.org/officeDocument/2006/relationships/image" Target="../media/image92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eg"/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7.jpeg"/><Relationship Id="rId4" Type="http://schemas.openxmlformats.org/officeDocument/2006/relationships/image" Target="../media/image96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jpeg"/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1.jpeg"/><Relationship Id="rId4" Type="http://schemas.openxmlformats.org/officeDocument/2006/relationships/image" Target="../media/image100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eg"/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5.jpeg"/><Relationship Id="rId4" Type="http://schemas.openxmlformats.org/officeDocument/2006/relationships/image" Target="../media/image104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9.jpeg"/><Relationship Id="rId4" Type="http://schemas.openxmlformats.org/officeDocument/2006/relationships/image" Target="../media/image108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jpeg"/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3.jpeg"/><Relationship Id="rId4" Type="http://schemas.openxmlformats.org/officeDocument/2006/relationships/image" Target="../media/image112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jpeg"/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7.jpeg"/><Relationship Id="rId4" Type="http://schemas.openxmlformats.org/officeDocument/2006/relationships/image" Target="../media/image116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jpeg"/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1.jpeg"/><Relationship Id="rId4" Type="http://schemas.openxmlformats.org/officeDocument/2006/relationships/image" Target="../media/image120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jpeg"/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5.jpeg"/><Relationship Id="rId4" Type="http://schemas.openxmlformats.org/officeDocument/2006/relationships/image" Target="../media/image124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jpeg"/><Relationship Id="rId2" Type="http://schemas.openxmlformats.org/officeDocument/2006/relationships/image" Target="../media/image1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9.jpeg"/><Relationship Id="rId4" Type="http://schemas.openxmlformats.org/officeDocument/2006/relationships/image" Target="../media/image128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jpeg"/><Relationship Id="rId2" Type="http://schemas.openxmlformats.org/officeDocument/2006/relationships/image" Target="../media/image13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3.jpeg"/><Relationship Id="rId4" Type="http://schemas.openxmlformats.org/officeDocument/2006/relationships/image" Target="../media/image132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jpeg"/><Relationship Id="rId2" Type="http://schemas.openxmlformats.org/officeDocument/2006/relationships/image" Target="../media/image13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7.jpeg"/><Relationship Id="rId4" Type="http://schemas.openxmlformats.org/officeDocument/2006/relationships/image" Target="../media/image136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eg"/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1.jpeg"/><Relationship Id="rId4" Type="http://schemas.openxmlformats.org/officeDocument/2006/relationships/image" Target="../media/image140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jpeg"/><Relationship Id="rId2" Type="http://schemas.openxmlformats.org/officeDocument/2006/relationships/image" Target="../media/image14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5.jpeg"/><Relationship Id="rId4" Type="http://schemas.openxmlformats.org/officeDocument/2006/relationships/image" Target="../media/image144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jpeg"/><Relationship Id="rId2" Type="http://schemas.openxmlformats.org/officeDocument/2006/relationships/image" Target="../media/image14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9.jpeg"/><Relationship Id="rId4" Type="http://schemas.openxmlformats.org/officeDocument/2006/relationships/image" Target="../media/image148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jpeg"/><Relationship Id="rId2" Type="http://schemas.openxmlformats.org/officeDocument/2006/relationships/image" Target="../media/image15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3.jpeg"/><Relationship Id="rId4" Type="http://schemas.openxmlformats.org/officeDocument/2006/relationships/image" Target="../media/image152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jpeg"/><Relationship Id="rId2" Type="http://schemas.openxmlformats.org/officeDocument/2006/relationships/image" Target="../media/image15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7.jpeg"/><Relationship Id="rId4" Type="http://schemas.openxmlformats.org/officeDocument/2006/relationships/image" Target="../media/image156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jpeg"/><Relationship Id="rId2" Type="http://schemas.openxmlformats.org/officeDocument/2006/relationships/image" Target="../media/image15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1.jpeg"/><Relationship Id="rId4" Type="http://schemas.openxmlformats.org/officeDocument/2006/relationships/image" Target="../media/image160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jpeg"/><Relationship Id="rId2" Type="http://schemas.openxmlformats.org/officeDocument/2006/relationships/image" Target="../media/image16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5.jpeg"/><Relationship Id="rId4" Type="http://schemas.openxmlformats.org/officeDocument/2006/relationships/image" Target="../media/image164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jpeg"/><Relationship Id="rId2" Type="http://schemas.openxmlformats.org/officeDocument/2006/relationships/image" Target="../media/image16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9.jpeg"/><Relationship Id="rId4" Type="http://schemas.openxmlformats.org/officeDocument/2006/relationships/image" Target="../media/image168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jpeg"/><Relationship Id="rId2" Type="http://schemas.openxmlformats.org/officeDocument/2006/relationships/image" Target="../media/image17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3.jpeg"/><Relationship Id="rId4" Type="http://schemas.openxmlformats.org/officeDocument/2006/relationships/image" Target="../media/image172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5.jpeg"/><Relationship Id="rId2" Type="http://schemas.openxmlformats.org/officeDocument/2006/relationships/image" Target="../media/image17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7.jpeg"/><Relationship Id="rId4" Type="http://schemas.openxmlformats.org/officeDocument/2006/relationships/image" Target="../media/image176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jpeg"/><Relationship Id="rId2" Type="http://schemas.openxmlformats.org/officeDocument/2006/relationships/image" Target="../media/image17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0.jpe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1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3.jpeg"/><Relationship Id="rId2" Type="http://schemas.openxmlformats.org/officeDocument/2006/relationships/image" Target="../media/image18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5.jpeg"/><Relationship Id="rId4" Type="http://schemas.openxmlformats.org/officeDocument/2006/relationships/image" Target="../media/image184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7.jpeg"/><Relationship Id="rId2" Type="http://schemas.openxmlformats.org/officeDocument/2006/relationships/image" Target="../media/image18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9.jpeg"/><Relationship Id="rId4" Type="http://schemas.openxmlformats.org/officeDocument/2006/relationships/image" Target="../media/image188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1.jpeg"/><Relationship Id="rId2" Type="http://schemas.openxmlformats.org/officeDocument/2006/relationships/image" Target="../media/image19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3.jpeg"/><Relationship Id="rId4" Type="http://schemas.openxmlformats.org/officeDocument/2006/relationships/image" Target="../media/image192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5.jpeg"/><Relationship Id="rId2" Type="http://schemas.openxmlformats.org/officeDocument/2006/relationships/image" Target="../media/image19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7.jpeg"/><Relationship Id="rId4" Type="http://schemas.openxmlformats.org/officeDocument/2006/relationships/image" Target="../media/image196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9.jpeg"/><Relationship Id="rId2" Type="http://schemas.openxmlformats.org/officeDocument/2006/relationships/image" Target="../media/image19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1.jpeg"/><Relationship Id="rId4" Type="http://schemas.openxmlformats.org/officeDocument/2006/relationships/image" Target="../media/image200.jpe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3.jpeg"/><Relationship Id="rId2" Type="http://schemas.openxmlformats.org/officeDocument/2006/relationships/image" Target="../media/image20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5.jpeg"/><Relationship Id="rId4" Type="http://schemas.openxmlformats.org/officeDocument/2006/relationships/image" Target="../media/image204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7.jpeg"/><Relationship Id="rId2" Type="http://schemas.openxmlformats.org/officeDocument/2006/relationships/image" Target="../media/image20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9.jpeg"/><Relationship Id="rId4" Type="http://schemas.openxmlformats.org/officeDocument/2006/relationships/image" Target="../media/image208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1.jpeg"/><Relationship Id="rId2" Type="http://schemas.openxmlformats.org/officeDocument/2006/relationships/image" Target="../media/image2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3.jpeg"/><Relationship Id="rId4" Type="http://schemas.openxmlformats.org/officeDocument/2006/relationships/image" Target="../media/image212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5.jpeg"/><Relationship Id="rId2" Type="http://schemas.openxmlformats.org/officeDocument/2006/relationships/image" Target="../media/image2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7.jpeg"/><Relationship Id="rId4" Type="http://schemas.openxmlformats.org/officeDocument/2006/relationships/image" Target="../media/image216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9.jpeg"/><Relationship Id="rId2" Type="http://schemas.openxmlformats.org/officeDocument/2006/relationships/image" Target="../media/image2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1.jpeg"/><Relationship Id="rId4" Type="http://schemas.openxmlformats.org/officeDocument/2006/relationships/image" Target="../media/image220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3.jpeg"/><Relationship Id="rId2" Type="http://schemas.openxmlformats.org/officeDocument/2006/relationships/image" Target="../media/image22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5.jpeg"/><Relationship Id="rId4" Type="http://schemas.openxmlformats.org/officeDocument/2006/relationships/image" Target="../media/image224.jpe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7.jpeg"/><Relationship Id="rId2" Type="http://schemas.openxmlformats.org/officeDocument/2006/relationships/image" Target="../media/image2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9.jpeg"/><Relationship Id="rId4" Type="http://schemas.openxmlformats.org/officeDocument/2006/relationships/image" Target="../media/image228.jpe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1.jpeg"/><Relationship Id="rId2" Type="http://schemas.openxmlformats.org/officeDocument/2006/relationships/image" Target="../media/image23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3.jpeg"/><Relationship Id="rId4" Type="http://schemas.openxmlformats.org/officeDocument/2006/relationships/image" Target="../media/image232.jpe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5.jpeg"/><Relationship Id="rId2" Type="http://schemas.openxmlformats.org/officeDocument/2006/relationships/image" Target="../media/image23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7.jpeg"/><Relationship Id="rId4" Type="http://schemas.openxmlformats.org/officeDocument/2006/relationships/image" Target="../media/image236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9.jpeg"/><Relationship Id="rId2" Type="http://schemas.openxmlformats.org/officeDocument/2006/relationships/image" Target="../media/image23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1.jpeg"/><Relationship Id="rId4" Type="http://schemas.openxmlformats.org/officeDocument/2006/relationships/image" Target="../media/image240.jpe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3.jpeg"/><Relationship Id="rId2" Type="http://schemas.openxmlformats.org/officeDocument/2006/relationships/image" Target="../media/image24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5.jpeg"/><Relationship Id="rId4" Type="http://schemas.openxmlformats.org/officeDocument/2006/relationships/image" Target="../media/image244.jpe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7.jpeg"/><Relationship Id="rId2" Type="http://schemas.openxmlformats.org/officeDocument/2006/relationships/image" Target="../media/image24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9.jpeg"/><Relationship Id="rId4" Type="http://schemas.openxmlformats.org/officeDocument/2006/relationships/image" Target="../media/image248.jpe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1.jpeg"/><Relationship Id="rId2" Type="http://schemas.openxmlformats.org/officeDocument/2006/relationships/image" Target="../media/image25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3.jpeg"/><Relationship Id="rId4" Type="http://schemas.openxmlformats.org/officeDocument/2006/relationships/image" Target="../media/image252.jpe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5.jpeg"/><Relationship Id="rId2" Type="http://schemas.openxmlformats.org/officeDocument/2006/relationships/image" Target="../media/image25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7.jpeg"/><Relationship Id="rId4" Type="http://schemas.openxmlformats.org/officeDocument/2006/relationships/image" Target="../media/image256.jpe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9.jpeg"/><Relationship Id="rId2" Type="http://schemas.openxmlformats.org/officeDocument/2006/relationships/image" Target="../media/image25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1.jpeg"/><Relationship Id="rId4" Type="http://schemas.openxmlformats.org/officeDocument/2006/relationships/image" Target="../media/image260.jpe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3.jpeg"/><Relationship Id="rId2" Type="http://schemas.openxmlformats.org/officeDocument/2006/relationships/image" Target="../media/image26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4.jpe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6.jpeg"/><Relationship Id="rId2" Type="http://schemas.openxmlformats.org/officeDocument/2006/relationships/image" Target="../media/image26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8.jpeg"/><Relationship Id="rId4" Type="http://schemas.openxmlformats.org/officeDocument/2006/relationships/image" Target="../media/image267.jpe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0.jpeg"/><Relationship Id="rId2" Type="http://schemas.openxmlformats.org/officeDocument/2006/relationships/image" Target="../media/image26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2.jpeg"/><Relationship Id="rId4" Type="http://schemas.openxmlformats.org/officeDocument/2006/relationships/image" Target="../media/image271.jpe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4.jpeg"/><Relationship Id="rId2" Type="http://schemas.openxmlformats.org/officeDocument/2006/relationships/image" Target="../media/image27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6.jpeg"/><Relationship Id="rId4" Type="http://schemas.openxmlformats.org/officeDocument/2006/relationships/image" Target="../media/image275.jpe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8.jpeg"/><Relationship Id="rId2" Type="http://schemas.openxmlformats.org/officeDocument/2006/relationships/image" Target="../media/image27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0.jpeg"/><Relationship Id="rId4" Type="http://schemas.openxmlformats.org/officeDocument/2006/relationships/image" Target="../media/image279.jpe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2.jpeg"/><Relationship Id="rId2" Type="http://schemas.openxmlformats.org/officeDocument/2006/relationships/image" Target="../media/image28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4.jpeg"/><Relationship Id="rId4" Type="http://schemas.openxmlformats.org/officeDocument/2006/relationships/image" Target="../media/image283.jpe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6.jpeg"/><Relationship Id="rId2" Type="http://schemas.openxmlformats.org/officeDocument/2006/relationships/image" Target="../media/image28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8.jpeg"/><Relationship Id="rId4" Type="http://schemas.openxmlformats.org/officeDocument/2006/relationships/image" Target="../media/image287.jpe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0.jpeg"/><Relationship Id="rId2" Type="http://schemas.openxmlformats.org/officeDocument/2006/relationships/image" Target="../media/image28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2.jpeg"/><Relationship Id="rId4" Type="http://schemas.openxmlformats.org/officeDocument/2006/relationships/image" Target="../media/image291.jpe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4.jpeg"/><Relationship Id="rId2" Type="http://schemas.openxmlformats.org/officeDocument/2006/relationships/image" Target="../media/image29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6.jpeg"/><Relationship Id="rId4" Type="http://schemas.openxmlformats.org/officeDocument/2006/relationships/image" Target="../media/image295.jpe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8.jpeg"/><Relationship Id="rId2" Type="http://schemas.openxmlformats.org/officeDocument/2006/relationships/image" Target="../media/image29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0.jpeg"/><Relationship Id="rId4" Type="http://schemas.openxmlformats.org/officeDocument/2006/relationships/image" Target="../media/image299.jpe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2.jpeg"/><Relationship Id="rId2" Type="http://schemas.openxmlformats.org/officeDocument/2006/relationships/image" Target="../media/image30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4.jpeg"/><Relationship Id="rId4" Type="http://schemas.openxmlformats.org/officeDocument/2006/relationships/image" Target="../media/image303.jpe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6.jpeg"/><Relationship Id="rId2" Type="http://schemas.openxmlformats.org/officeDocument/2006/relationships/image" Target="../media/image305.jpe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8.jpeg"/><Relationship Id="rId2" Type="http://schemas.openxmlformats.org/officeDocument/2006/relationships/image" Target="../media/image30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0.jpeg"/><Relationship Id="rId4" Type="http://schemas.openxmlformats.org/officeDocument/2006/relationships/image" Target="../media/image309.jpe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2.jpeg"/><Relationship Id="rId2" Type="http://schemas.openxmlformats.org/officeDocument/2006/relationships/image" Target="../media/image3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4.jpeg"/><Relationship Id="rId4" Type="http://schemas.openxmlformats.org/officeDocument/2006/relationships/image" Target="../media/image313.jpe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6.jpeg"/><Relationship Id="rId2" Type="http://schemas.openxmlformats.org/officeDocument/2006/relationships/image" Target="../media/image3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8.jpeg"/><Relationship Id="rId4" Type="http://schemas.openxmlformats.org/officeDocument/2006/relationships/image" Target="../media/image317.jpe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0.jpeg"/><Relationship Id="rId2" Type="http://schemas.openxmlformats.org/officeDocument/2006/relationships/image" Target="../media/image3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2.jpeg"/><Relationship Id="rId4" Type="http://schemas.openxmlformats.org/officeDocument/2006/relationships/image" Target="../media/image321.jpe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4.jpeg"/><Relationship Id="rId2" Type="http://schemas.openxmlformats.org/officeDocument/2006/relationships/image" Target="../media/image3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6.jpeg"/><Relationship Id="rId4" Type="http://schemas.openxmlformats.org/officeDocument/2006/relationships/image" Target="../media/image325.jpe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8.jpeg"/><Relationship Id="rId2" Type="http://schemas.openxmlformats.org/officeDocument/2006/relationships/image" Target="../media/image3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0.jpeg"/><Relationship Id="rId4" Type="http://schemas.openxmlformats.org/officeDocument/2006/relationships/image" Target="../media/image329.jpe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2.jpeg"/><Relationship Id="rId2" Type="http://schemas.openxmlformats.org/officeDocument/2006/relationships/image" Target="../media/image3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4.jpeg"/><Relationship Id="rId4" Type="http://schemas.openxmlformats.org/officeDocument/2006/relationships/image" Target="../media/image333.jpe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6.jpeg"/><Relationship Id="rId2" Type="http://schemas.openxmlformats.org/officeDocument/2006/relationships/image" Target="../media/image33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8.jpeg"/><Relationship Id="rId4" Type="http://schemas.openxmlformats.org/officeDocument/2006/relationships/image" Target="../media/image337.jpe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0.jpeg"/><Relationship Id="rId2" Type="http://schemas.openxmlformats.org/officeDocument/2006/relationships/image" Target="../media/image339.jpe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3012" y="1219200"/>
            <a:ext cx="5257800" cy="525780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Evendale</a:t>
            </a:r>
            <a:br>
              <a:rPr lang="en-US" dirty="0"/>
            </a:br>
            <a:r>
              <a:rPr lang="en-US" dirty="0"/>
              <a:t>Elementary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it-IT" dirty="0"/>
              <a:t>Captain «Foxtrot» Downing</a:t>
            </a:r>
          </a:p>
          <a:p>
            <a:r>
              <a:rPr lang="it-IT" dirty="0"/>
              <a:t>April 2026</a:t>
            </a:r>
          </a:p>
        </p:txBody>
      </p:sp>
      <p:pic>
        <p:nvPicPr>
          <p:cNvPr id="6" name="BigBangBoom(Combined)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89613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9201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086">
            <a:extLst>
              <a:ext uri="{FF2B5EF4-FFF2-40B4-BE49-F238E27FC236}">
                <a16:creationId xmlns:a16="http://schemas.microsoft.com/office/drawing/2014/main" id="{FF4DAC98-D5B2-E651-56F5-CE1AC846977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088">
            <a:extLst>
              <a:ext uri="{FF2B5EF4-FFF2-40B4-BE49-F238E27FC236}">
                <a16:creationId xmlns:a16="http://schemas.microsoft.com/office/drawing/2014/main" id="{B7615FF1-249A-2927-9F92-C1A55A0195D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089">
            <a:extLst>
              <a:ext uri="{FF2B5EF4-FFF2-40B4-BE49-F238E27FC236}">
                <a16:creationId xmlns:a16="http://schemas.microsoft.com/office/drawing/2014/main" id="{FC6A78DD-3B95-4BA7-C07B-75D2F9E1C1E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090">
            <a:extLst>
              <a:ext uri="{FF2B5EF4-FFF2-40B4-BE49-F238E27FC236}">
                <a16:creationId xmlns:a16="http://schemas.microsoft.com/office/drawing/2014/main" id="{40674300-185D-E1E7-F38B-9129F58BE1E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4881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095">
            <a:extLst>
              <a:ext uri="{FF2B5EF4-FFF2-40B4-BE49-F238E27FC236}">
                <a16:creationId xmlns:a16="http://schemas.microsoft.com/office/drawing/2014/main" id="{5D1094F5-CCB5-3910-0382-3029BA839EE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096">
            <a:extLst>
              <a:ext uri="{FF2B5EF4-FFF2-40B4-BE49-F238E27FC236}">
                <a16:creationId xmlns:a16="http://schemas.microsoft.com/office/drawing/2014/main" id="{8F3DE385-A88C-291E-3AAF-D2C5F331CCE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097">
            <a:extLst>
              <a:ext uri="{FF2B5EF4-FFF2-40B4-BE49-F238E27FC236}">
                <a16:creationId xmlns:a16="http://schemas.microsoft.com/office/drawing/2014/main" id="{2708A64D-94C6-E115-7C8D-B554E04F0A3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098">
            <a:extLst>
              <a:ext uri="{FF2B5EF4-FFF2-40B4-BE49-F238E27FC236}">
                <a16:creationId xmlns:a16="http://schemas.microsoft.com/office/drawing/2014/main" id="{35649A72-59A3-FFED-17A2-3BD27BF2B74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6255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099">
            <a:extLst>
              <a:ext uri="{FF2B5EF4-FFF2-40B4-BE49-F238E27FC236}">
                <a16:creationId xmlns:a16="http://schemas.microsoft.com/office/drawing/2014/main" id="{5AFE48E7-FDB0-1473-039A-01497934922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100">
            <a:extLst>
              <a:ext uri="{FF2B5EF4-FFF2-40B4-BE49-F238E27FC236}">
                <a16:creationId xmlns:a16="http://schemas.microsoft.com/office/drawing/2014/main" id="{C6F6E106-0F20-9338-4116-243E953B053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101">
            <a:extLst>
              <a:ext uri="{FF2B5EF4-FFF2-40B4-BE49-F238E27FC236}">
                <a16:creationId xmlns:a16="http://schemas.microsoft.com/office/drawing/2014/main" id="{A498EB8A-A6A4-4DC7-F488-C753BF4EFFF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102">
            <a:extLst>
              <a:ext uri="{FF2B5EF4-FFF2-40B4-BE49-F238E27FC236}">
                <a16:creationId xmlns:a16="http://schemas.microsoft.com/office/drawing/2014/main" id="{944877C3-D2C0-2E2F-98DE-49640160022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75061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103">
            <a:extLst>
              <a:ext uri="{FF2B5EF4-FFF2-40B4-BE49-F238E27FC236}">
                <a16:creationId xmlns:a16="http://schemas.microsoft.com/office/drawing/2014/main" id="{1C2B1139-EE8E-A308-EA63-E6B45BE115A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104">
            <a:extLst>
              <a:ext uri="{FF2B5EF4-FFF2-40B4-BE49-F238E27FC236}">
                <a16:creationId xmlns:a16="http://schemas.microsoft.com/office/drawing/2014/main" id="{1637112B-10AC-0D44-2E19-BB6A9A12162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105">
            <a:extLst>
              <a:ext uri="{FF2B5EF4-FFF2-40B4-BE49-F238E27FC236}">
                <a16:creationId xmlns:a16="http://schemas.microsoft.com/office/drawing/2014/main" id="{E36014CF-DB8D-EB98-C0AD-2F3D8E8207C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106">
            <a:extLst>
              <a:ext uri="{FF2B5EF4-FFF2-40B4-BE49-F238E27FC236}">
                <a16:creationId xmlns:a16="http://schemas.microsoft.com/office/drawing/2014/main" id="{8F2CA691-10B9-FC8B-1192-8935C38DD4C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93879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107">
            <a:extLst>
              <a:ext uri="{FF2B5EF4-FFF2-40B4-BE49-F238E27FC236}">
                <a16:creationId xmlns:a16="http://schemas.microsoft.com/office/drawing/2014/main" id="{5704CDDA-BBD7-EA0F-AF08-FFA9DB9D8A3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108">
            <a:extLst>
              <a:ext uri="{FF2B5EF4-FFF2-40B4-BE49-F238E27FC236}">
                <a16:creationId xmlns:a16="http://schemas.microsoft.com/office/drawing/2014/main" id="{6520E6E9-5303-97E9-8982-76C9DB0713D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109">
            <a:extLst>
              <a:ext uri="{FF2B5EF4-FFF2-40B4-BE49-F238E27FC236}">
                <a16:creationId xmlns:a16="http://schemas.microsoft.com/office/drawing/2014/main" id="{E9CADBBC-9F8B-D93A-6AD6-7F3861F1529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110">
            <a:extLst>
              <a:ext uri="{FF2B5EF4-FFF2-40B4-BE49-F238E27FC236}">
                <a16:creationId xmlns:a16="http://schemas.microsoft.com/office/drawing/2014/main" id="{FC985269-752C-CD31-7587-026ED14C6BD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842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111">
            <a:extLst>
              <a:ext uri="{FF2B5EF4-FFF2-40B4-BE49-F238E27FC236}">
                <a16:creationId xmlns:a16="http://schemas.microsoft.com/office/drawing/2014/main" id="{6007C37E-7746-5796-95F8-2A31BBD0C31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112">
            <a:extLst>
              <a:ext uri="{FF2B5EF4-FFF2-40B4-BE49-F238E27FC236}">
                <a16:creationId xmlns:a16="http://schemas.microsoft.com/office/drawing/2014/main" id="{633132DE-F1F1-E157-FF39-223BFC97B6D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113">
            <a:extLst>
              <a:ext uri="{FF2B5EF4-FFF2-40B4-BE49-F238E27FC236}">
                <a16:creationId xmlns:a16="http://schemas.microsoft.com/office/drawing/2014/main" id="{CB9BB804-5B2E-EFC5-491E-CAD64FD4E9C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114">
            <a:extLst>
              <a:ext uri="{FF2B5EF4-FFF2-40B4-BE49-F238E27FC236}">
                <a16:creationId xmlns:a16="http://schemas.microsoft.com/office/drawing/2014/main" id="{E50AD190-15C4-CC4A-440F-BD1CB085988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27720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115">
            <a:extLst>
              <a:ext uri="{FF2B5EF4-FFF2-40B4-BE49-F238E27FC236}">
                <a16:creationId xmlns:a16="http://schemas.microsoft.com/office/drawing/2014/main" id="{B6115C22-F890-BA35-8F04-7AC7A8AE052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116">
            <a:extLst>
              <a:ext uri="{FF2B5EF4-FFF2-40B4-BE49-F238E27FC236}">
                <a16:creationId xmlns:a16="http://schemas.microsoft.com/office/drawing/2014/main" id="{F58A90BA-CAC9-63CE-D3AA-3070A839927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117">
            <a:extLst>
              <a:ext uri="{FF2B5EF4-FFF2-40B4-BE49-F238E27FC236}">
                <a16:creationId xmlns:a16="http://schemas.microsoft.com/office/drawing/2014/main" id="{322883C3-6AA5-3FE5-A867-66F467D037C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118">
            <a:extLst>
              <a:ext uri="{FF2B5EF4-FFF2-40B4-BE49-F238E27FC236}">
                <a16:creationId xmlns:a16="http://schemas.microsoft.com/office/drawing/2014/main" id="{7DE4254B-7014-3DDC-5720-A6BC3BE15AE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24998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119">
            <a:extLst>
              <a:ext uri="{FF2B5EF4-FFF2-40B4-BE49-F238E27FC236}">
                <a16:creationId xmlns:a16="http://schemas.microsoft.com/office/drawing/2014/main" id="{4D56F0F5-5EBD-E85A-D791-BA1B0CCEC92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120">
            <a:extLst>
              <a:ext uri="{FF2B5EF4-FFF2-40B4-BE49-F238E27FC236}">
                <a16:creationId xmlns:a16="http://schemas.microsoft.com/office/drawing/2014/main" id="{6BF9E162-3374-E141-CDC5-DC3B62FB5C4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121">
            <a:extLst>
              <a:ext uri="{FF2B5EF4-FFF2-40B4-BE49-F238E27FC236}">
                <a16:creationId xmlns:a16="http://schemas.microsoft.com/office/drawing/2014/main" id="{B1953306-87EE-A7E6-520A-0E171DF52C1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122">
            <a:extLst>
              <a:ext uri="{FF2B5EF4-FFF2-40B4-BE49-F238E27FC236}">
                <a16:creationId xmlns:a16="http://schemas.microsoft.com/office/drawing/2014/main" id="{7DBCFF1B-D93F-2CA6-0FFB-4FB2125870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26898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123">
            <a:extLst>
              <a:ext uri="{FF2B5EF4-FFF2-40B4-BE49-F238E27FC236}">
                <a16:creationId xmlns:a16="http://schemas.microsoft.com/office/drawing/2014/main" id="{E0693A85-3EB7-E7BD-900B-DB3313C5222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124">
            <a:extLst>
              <a:ext uri="{FF2B5EF4-FFF2-40B4-BE49-F238E27FC236}">
                <a16:creationId xmlns:a16="http://schemas.microsoft.com/office/drawing/2014/main" id="{D33FC1E0-8CBD-6663-FFD7-2E54084998C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125">
            <a:extLst>
              <a:ext uri="{FF2B5EF4-FFF2-40B4-BE49-F238E27FC236}">
                <a16:creationId xmlns:a16="http://schemas.microsoft.com/office/drawing/2014/main" id="{72C0ACC7-6EA2-F543-6B50-EDE97509A24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126">
            <a:extLst>
              <a:ext uri="{FF2B5EF4-FFF2-40B4-BE49-F238E27FC236}">
                <a16:creationId xmlns:a16="http://schemas.microsoft.com/office/drawing/2014/main" id="{1A136EBD-DC75-10BE-4BFD-7FBF72015D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6387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127">
            <a:extLst>
              <a:ext uri="{FF2B5EF4-FFF2-40B4-BE49-F238E27FC236}">
                <a16:creationId xmlns:a16="http://schemas.microsoft.com/office/drawing/2014/main" id="{D55D04C4-0642-7213-E0A5-D091F3BB31A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128">
            <a:extLst>
              <a:ext uri="{FF2B5EF4-FFF2-40B4-BE49-F238E27FC236}">
                <a16:creationId xmlns:a16="http://schemas.microsoft.com/office/drawing/2014/main" id="{62DA2B85-39E1-699C-DA98-1ECD9551A63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129">
            <a:extLst>
              <a:ext uri="{FF2B5EF4-FFF2-40B4-BE49-F238E27FC236}">
                <a16:creationId xmlns:a16="http://schemas.microsoft.com/office/drawing/2014/main" id="{C48BC18B-32A0-44B2-667A-DDB5A7072D5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130">
            <a:extLst>
              <a:ext uri="{FF2B5EF4-FFF2-40B4-BE49-F238E27FC236}">
                <a16:creationId xmlns:a16="http://schemas.microsoft.com/office/drawing/2014/main" id="{7A97C148-5528-A014-CB02-C55116EC877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2826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131">
            <a:extLst>
              <a:ext uri="{FF2B5EF4-FFF2-40B4-BE49-F238E27FC236}">
                <a16:creationId xmlns:a16="http://schemas.microsoft.com/office/drawing/2014/main" id="{38E349FA-7E1F-C713-A93A-1F9E5BED8D6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133">
            <a:extLst>
              <a:ext uri="{FF2B5EF4-FFF2-40B4-BE49-F238E27FC236}">
                <a16:creationId xmlns:a16="http://schemas.microsoft.com/office/drawing/2014/main" id="{0DF7C0AA-038B-1C21-7EBD-17288D6E46B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134">
            <a:extLst>
              <a:ext uri="{FF2B5EF4-FFF2-40B4-BE49-F238E27FC236}">
                <a16:creationId xmlns:a16="http://schemas.microsoft.com/office/drawing/2014/main" id="{182F0BF8-51F1-25EA-4C5C-290E665E4F2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136">
            <a:extLst>
              <a:ext uri="{FF2B5EF4-FFF2-40B4-BE49-F238E27FC236}">
                <a16:creationId xmlns:a16="http://schemas.microsoft.com/office/drawing/2014/main" id="{20A98DC6-7681-104F-7373-2E92FFEE7BB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4200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137">
            <a:extLst>
              <a:ext uri="{FF2B5EF4-FFF2-40B4-BE49-F238E27FC236}">
                <a16:creationId xmlns:a16="http://schemas.microsoft.com/office/drawing/2014/main" id="{6A43CB10-3219-794C-CA30-36A5F46A345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138">
            <a:extLst>
              <a:ext uri="{FF2B5EF4-FFF2-40B4-BE49-F238E27FC236}">
                <a16:creationId xmlns:a16="http://schemas.microsoft.com/office/drawing/2014/main" id="{5D3F6FAF-8CA9-C0A3-F9D0-205A710E636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139">
            <a:extLst>
              <a:ext uri="{FF2B5EF4-FFF2-40B4-BE49-F238E27FC236}">
                <a16:creationId xmlns:a16="http://schemas.microsoft.com/office/drawing/2014/main" id="{21F37E5A-C8FB-E9C7-B5A7-7F3B787E59F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140">
            <a:extLst>
              <a:ext uri="{FF2B5EF4-FFF2-40B4-BE49-F238E27FC236}">
                <a16:creationId xmlns:a16="http://schemas.microsoft.com/office/drawing/2014/main" id="{B6158761-FB06-D0C7-D7AD-A54772C2986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5508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141">
            <a:extLst>
              <a:ext uri="{FF2B5EF4-FFF2-40B4-BE49-F238E27FC236}">
                <a16:creationId xmlns:a16="http://schemas.microsoft.com/office/drawing/2014/main" id="{C8438FB6-46AE-7B5F-E1AB-B2246B13756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143">
            <a:extLst>
              <a:ext uri="{FF2B5EF4-FFF2-40B4-BE49-F238E27FC236}">
                <a16:creationId xmlns:a16="http://schemas.microsoft.com/office/drawing/2014/main" id="{30C2E87C-A136-E00E-C1F2-524183AF82D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144">
            <a:extLst>
              <a:ext uri="{FF2B5EF4-FFF2-40B4-BE49-F238E27FC236}">
                <a16:creationId xmlns:a16="http://schemas.microsoft.com/office/drawing/2014/main" id="{E5E4D3EA-0966-55E6-BFA3-8FD236789D7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145">
            <a:extLst>
              <a:ext uri="{FF2B5EF4-FFF2-40B4-BE49-F238E27FC236}">
                <a16:creationId xmlns:a16="http://schemas.microsoft.com/office/drawing/2014/main" id="{71CB6917-73F2-EB28-5B34-7EEFA335E9D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8510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146">
            <a:extLst>
              <a:ext uri="{FF2B5EF4-FFF2-40B4-BE49-F238E27FC236}">
                <a16:creationId xmlns:a16="http://schemas.microsoft.com/office/drawing/2014/main" id="{497408B1-A4B0-AB8A-42DB-95F145E4887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147">
            <a:extLst>
              <a:ext uri="{FF2B5EF4-FFF2-40B4-BE49-F238E27FC236}">
                <a16:creationId xmlns:a16="http://schemas.microsoft.com/office/drawing/2014/main" id="{299C58DF-F0F6-E5FE-798D-6AF27026415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148">
            <a:extLst>
              <a:ext uri="{FF2B5EF4-FFF2-40B4-BE49-F238E27FC236}">
                <a16:creationId xmlns:a16="http://schemas.microsoft.com/office/drawing/2014/main" id="{C307CA75-3BC0-BF81-8690-178757C35A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149">
            <a:extLst>
              <a:ext uri="{FF2B5EF4-FFF2-40B4-BE49-F238E27FC236}">
                <a16:creationId xmlns:a16="http://schemas.microsoft.com/office/drawing/2014/main" id="{B4C3A444-0257-0281-0149-8B541AF753F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04931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150">
            <a:extLst>
              <a:ext uri="{FF2B5EF4-FFF2-40B4-BE49-F238E27FC236}">
                <a16:creationId xmlns:a16="http://schemas.microsoft.com/office/drawing/2014/main" id="{BBCE7003-0F19-5897-F483-D8B1C04A608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151">
            <a:extLst>
              <a:ext uri="{FF2B5EF4-FFF2-40B4-BE49-F238E27FC236}">
                <a16:creationId xmlns:a16="http://schemas.microsoft.com/office/drawing/2014/main" id="{D1D99951-ACB3-D988-CF65-EE34DA14125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152">
            <a:extLst>
              <a:ext uri="{FF2B5EF4-FFF2-40B4-BE49-F238E27FC236}">
                <a16:creationId xmlns:a16="http://schemas.microsoft.com/office/drawing/2014/main" id="{86A64DC4-4A80-9B9B-7373-E624EB14D65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153">
            <a:extLst>
              <a:ext uri="{FF2B5EF4-FFF2-40B4-BE49-F238E27FC236}">
                <a16:creationId xmlns:a16="http://schemas.microsoft.com/office/drawing/2014/main" id="{554845D1-B996-E1E1-4121-25EBF216438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6149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154">
            <a:extLst>
              <a:ext uri="{FF2B5EF4-FFF2-40B4-BE49-F238E27FC236}">
                <a16:creationId xmlns:a16="http://schemas.microsoft.com/office/drawing/2014/main" id="{40AD6524-38AD-A42B-6321-E162EAB1C8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155">
            <a:extLst>
              <a:ext uri="{FF2B5EF4-FFF2-40B4-BE49-F238E27FC236}">
                <a16:creationId xmlns:a16="http://schemas.microsoft.com/office/drawing/2014/main" id="{FD78F17F-9D15-AB83-05D2-20A772F5B03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156">
            <a:extLst>
              <a:ext uri="{FF2B5EF4-FFF2-40B4-BE49-F238E27FC236}">
                <a16:creationId xmlns:a16="http://schemas.microsoft.com/office/drawing/2014/main" id="{66751961-5ED4-4537-6E5F-CCBE0481B7A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159">
            <a:extLst>
              <a:ext uri="{FF2B5EF4-FFF2-40B4-BE49-F238E27FC236}">
                <a16:creationId xmlns:a16="http://schemas.microsoft.com/office/drawing/2014/main" id="{EECDF0ED-BC86-6918-25AD-F7B9055154C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1727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161">
            <a:extLst>
              <a:ext uri="{FF2B5EF4-FFF2-40B4-BE49-F238E27FC236}">
                <a16:creationId xmlns:a16="http://schemas.microsoft.com/office/drawing/2014/main" id="{3216BB4B-FFE7-C813-4478-21F4D1A026F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162">
            <a:extLst>
              <a:ext uri="{FF2B5EF4-FFF2-40B4-BE49-F238E27FC236}">
                <a16:creationId xmlns:a16="http://schemas.microsoft.com/office/drawing/2014/main" id="{FD9B78BB-9D2B-40BF-B859-29777ABDC4E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165">
            <a:extLst>
              <a:ext uri="{FF2B5EF4-FFF2-40B4-BE49-F238E27FC236}">
                <a16:creationId xmlns:a16="http://schemas.microsoft.com/office/drawing/2014/main" id="{40198D44-6CB2-CF6A-9858-EA347B91C46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167">
            <a:extLst>
              <a:ext uri="{FF2B5EF4-FFF2-40B4-BE49-F238E27FC236}">
                <a16:creationId xmlns:a16="http://schemas.microsoft.com/office/drawing/2014/main" id="{B81F0F23-CB51-D7E1-BE65-79E5BB97A33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7357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169">
            <a:extLst>
              <a:ext uri="{FF2B5EF4-FFF2-40B4-BE49-F238E27FC236}">
                <a16:creationId xmlns:a16="http://schemas.microsoft.com/office/drawing/2014/main" id="{51B92826-B11E-34BF-5440-A369A1F8C2C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171">
            <a:extLst>
              <a:ext uri="{FF2B5EF4-FFF2-40B4-BE49-F238E27FC236}">
                <a16:creationId xmlns:a16="http://schemas.microsoft.com/office/drawing/2014/main" id="{032D99F4-A9FA-F5C7-5458-2959D7B70C8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174">
            <a:extLst>
              <a:ext uri="{FF2B5EF4-FFF2-40B4-BE49-F238E27FC236}">
                <a16:creationId xmlns:a16="http://schemas.microsoft.com/office/drawing/2014/main" id="{B3A40B2F-F303-A6B3-23FB-E07435A28A9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175">
            <a:extLst>
              <a:ext uri="{FF2B5EF4-FFF2-40B4-BE49-F238E27FC236}">
                <a16:creationId xmlns:a16="http://schemas.microsoft.com/office/drawing/2014/main" id="{95550368-7395-4ABF-0167-39E9D62D0FF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20919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178">
            <a:extLst>
              <a:ext uri="{FF2B5EF4-FFF2-40B4-BE49-F238E27FC236}">
                <a16:creationId xmlns:a16="http://schemas.microsoft.com/office/drawing/2014/main" id="{44D32E06-5AAE-1296-59EA-BC596E93DCE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180">
            <a:extLst>
              <a:ext uri="{FF2B5EF4-FFF2-40B4-BE49-F238E27FC236}">
                <a16:creationId xmlns:a16="http://schemas.microsoft.com/office/drawing/2014/main" id="{6F458A3F-AB22-290F-7D7A-97288BAF511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181">
            <a:extLst>
              <a:ext uri="{FF2B5EF4-FFF2-40B4-BE49-F238E27FC236}">
                <a16:creationId xmlns:a16="http://schemas.microsoft.com/office/drawing/2014/main" id="{22F6E7AB-18F0-C3AA-9BF8-86D120834E3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1845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7269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182">
            <a:extLst>
              <a:ext uri="{FF2B5EF4-FFF2-40B4-BE49-F238E27FC236}">
                <a16:creationId xmlns:a16="http://schemas.microsoft.com/office/drawing/2014/main" id="{D566A7A4-EB0C-65A8-97AE-4C36D3F385B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183">
            <a:extLst>
              <a:ext uri="{FF2B5EF4-FFF2-40B4-BE49-F238E27FC236}">
                <a16:creationId xmlns:a16="http://schemas.microsoft.com/office/drawing/2014/main" id="{B0A1FA55-7E2D-E47F-8C76-B664763768B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184">
            <a:extLst>
              <a:ext uri="{FF2B5EF4-FFF2-40B4-BE49-F238E27FC236}">
                <a16:creationId xmlns:a16="http://schemas.microsoft.com/office/drawing/2014/main" id="{8D340E5D-5ABB-B597-537C-F775D565ED3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185">
            <a:extLst>
              <a:ext uri="{FF2B5EF4-FFF2-40B4-BE49-F238E27FC236}">
                <a16:creationId xmlns:a16="http://schemas.microsoft.com/office/drawing/2014/main" id="{53DE02E4-474A-57B3-76EF-30AD86C411F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57298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186">
            <a:extLst>
              <a:ext uri="{FF2B5EF4-FFF2-40B4-BE49-F238E27FC236}">
                <a16:creationId xmlns:a16="http://schemas.microsoft.com/office/drawing/2014/main" id="{11E62D49-AC58-9FD3-21A4-61AFD16F12E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187">
            <a:extLst>
              <a:ext uri="{FF2B5EF4-FFF2-40B4-BE49-F238E27FC236}">
                <a16:creationId xmlns:a16="http://schemas.microsoft.com/office/drawing/2014/main" id="{A3488EB5-7A30-6291-ACE8-632170F0097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188">
            <a:extLst>
              <a:ext uri="{FF2B5EF4-FFF2-40B4-BE49-F238E27FC236}">
                <a16:creationId xmlns:a16="http://schemas.microsoft.com/office/drawing/2014/main" id="{7C416C2A-36B2-4DB8-3D62-380264BA558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189">
            <a:extLst>
              <a:ext uri="{FF2B5EF4-FFF2-40B4-BE49-F238E27FC236}">
                <a16:creationId xmlns:a16="http://schemas.microsoft.com/office/drawing/2014/main" id="{99EB7201-5B08-2A0F-E060-07713411158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78488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190">
            <a:extLst>
              <a:ext uri="{FF2B5EF4-FFF2-40B4-BE49-F238E27FC236}">
                <a16:creationId xmlns:a16="http://schemas.microsoft.com/office/drawing/2014/main" id="{FD2792B4-19C8-2D02-0BFE-741EA2636C8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191">
            <a:extLst>
              <a:ext uri="{FF2B5EF4-FFF2-40B4-BE49-F238E27FC236}">
                <a16:creationId xmlns:a16="http://schemas.microsoft.com/office/drawing/2014/main" id="{45E19D1A-40C1-0BB8-92DD-1694CC0179D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194">
            <a:extLst>
              <a:ext uri="{FF2B5EF4-FFF2-40B4-BE49-F238E27FC236}">
                <a16:creationId xmlns:a16="http://schemas.microsoft.com/office/drawing/2014/main" id="{0A609FCB-DB02-6D1F-E384-625A0DE3A23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195">
            <a:extLst>
              <a:ext uri="{FF2B5EF4-FFF2-40B4-BE49-F238E27FC236}">
                <a16:creationId xmlns:a16="http://schemas.microsoft.com/office/drawing/2014/main" id="{DD1A1A0B-07F6-F7F3-513A-8F8F784D895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704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196">
            <a:extLst>
              <a:ext uri="{FF2B5EF4-FFF2-40B4-BE49-F238E27FC236}">
                <a16:creationId xmlns:a16="http://schemas.microsoft.com/office/drawing/2014/main" id="{64FBDA2A-1EDD-0D74-61E7-153F850C374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199">
            <a:extLst>
              <a:ext uri="{FF2B5EF4-FFF2-40B4-BE49-F238E27FC236}">
                <a16:creationId xmlns:a16="http://schemas.microsoft.com/office/drawing/2014/main" id="{0990ABA0-0009-A81B-B542-629EE71085A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200">
            <a:extLst>
              <a:ext uri="{FF2B5EF4-FFF2-40B4-BE49-F238E27FC236}">
                <a16:creationId xmlns:a16="http://schemas.microsoft.com/office/drawing/2014/main" id="{6CC852F2-8034-3461-755B-5DBF3D03D91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201">
            <a:extLst>
              <a:ext uri="{FF2B5EF4-FFF2-40B4-BE49-F238E27FC236}">
                <a16:creationId xmlns:a16="http://schemas.microsoft.com/office/drawing/2014/main" id="{EB7F640B-23E5-DC4E-68C5-807098F9ED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40569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202">
            <a:extLst>
              <a:ext uri="{FF2B5EF4-FFF2-40B4-BE49-F238E27FC236}">
                <a16:creationId xmlns:a16="http://schemas.microsoft.com/office/drawing/2014/main" id="{C8F6A07A-84ED-4B93-DA85-4EE9A21FAF7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203">
            <a:extLst>
              <a:ext uri="{FF2B5EF4-FFF2-40B4-BE49-F238E27FC236}">
                <a16:creationId xmlns:a16="http://schemas.microsoft.com/office/drawing/2014/main" id="{E7757B9F-AE54-C8D5-3E7F-F061F36DED9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204">
            <a:extLst>
              <a:ext uri="{FF2B5EF4-FFF2-40B4-BE49-F238E27FC236}">
                <a16:creationId xmlns:a16="http://schemas.microsoft.com/office/drawing/2014/main" id="{6258202E-47DE-EC91-D248-2F47D3A7C38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205">
            <a:extLst>
              <a:ext uri="{FF2B5EF4-FFF2-40B4-BE49-F238E27FC236}">
                <a16:creationId xmlns:a16="http://schemas.microsoft.com/office/drawing/2014/main" id="{86115461-AA06-FB8A-4D72-55DA3ABA8CE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0279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206">
            <a:extLst>
              <a:ext uri="{FF2B5EF4-FFF2-40B4-BE49-F238E27FC236}">
                <a16:creationId xmlns:a16="http://schemas.microsoft.com/office/drawing/2014/main" id="{920C9253-E58F-26A2-93EC-CC1C9AAC74D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208">
            <a:extLst>
              <a:ext uri="{FF2B5EF4-FFF2-40B4-BE49-F238E27FC236}">
                <a16:creationId xmlns:a16="http://schemas.microsoft.com/office/drawing/2014/main" id="{D583E1E8-2ECE-97C3-32CB-13CF9B91AE8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209">
            <a:extLst>
              <a:ext uri="{FF2B5EF4-FFF2-40B4-BE49-F238E27FC236}">
                <a16:creationId xmlns:a16="http://schemas.microsoft.com/office/drawing/2014/main" id="{D867C97F-0E34-9FD7-4B6C-CB732F5A8F6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210">
            <a:extLst>
              <a:ext uri="{FF2B5EF4-FFF2-40B4-BE49-F238E27FC236}">
                <a16:creationId xmlns:a16="http://schemas.microsoft.com/office/drawing/2014/main" id="{FE74B82F-77B2-2DB4-819E-FCD93FC1A45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7556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211">
            <a:extLst>
              <a:ext uri="{FF2B5EF4-FFF2-40B4-BE49-F238E27FC236}">
                <a16:creationId xmlns:a16="http://schemas.microsoft.com/office/drawing/2014/main" id="{2ED50137-EB79-2D23-ADA2-B3BE8AC84F1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212">
            <a:extLst>
              <a:ext uri="{FF2B5EF4-FFF2-40B4-BE49-F238E27FC236}">
                <a16:creationId xmlns:a16="http://schemas.microsoft.com/office/drawing/2014/main" id="{98C70B91-EE44-C9A1-A7FD-94339A71CEA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213">
            <a:extLst>
              <a:ext uri="{FF2B5EF4-FFF2-40B4-BE49-F238E27FC236}">
                <a16:creationId xmlns:a16="http://schemas.microsoft.com/office/drawing/2014/main" id="{E4078C42-5E73-085A-21C5-5BF0668DF57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214">
            <a:extLst>
              <a:ext uri="{FF2B5EF4-FFF2-40B4-BE49-F238E27FC236}">
                <a16:creationId xmlns:a16="http://schemas.microsoft.com/office/drawing/2014/main" id="{CBD5513A-8CC5-9DC5-B7B9-A2E2D71F132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9447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215">
            <a:extLst>
              <a:ext uri="{FF2B5EF4-FFF2-40B4-BE49-F238E27FC236}">
                <a16:creationId xmlns:a16="http://schemas.microsoft.com/office/drawing/2014/main" id="{1D6BCF6E-3286-7EB6-89FE-003CFF4B4A4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216">
            <a:extLst>
              <a:ext uri="{FF2B5EF4-FFF2-40B4-BE49-F238E27FC236}">
                <a16:creationId xmlns:a16="http://schemas.microsoft.com/office/drawing/2014/main" id="{21172886-76F0-EC0E-F7A0-BC813D239DF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217">
            <a:extLst>
              <a:ext uri="{FF2B5EF4-FFF2-40B4-BE49-F238E27FC236}">
                <a16:creationId xmlns:a16="http://schemas.microsoft.com/office/drawing/2014/main" id="{5435716A-69A4-996D-F936-C8722052F0C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219">
            <a:extLst>
              <a:ext uri="{FF2B5EF4-FFF2-40B4-BE49-F238E27FC236}">
                <a16:creationId xmlns:a16="http://schemas.microsoft.com/office/drawing/2014/main" id="{1FC4377F-9E0A-0127-34DE-619CFBB00B9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4279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220">
            <a:extLst>
              <a:ext uri="{FF2B5EF4-FFF2-40B4-BE49-F238E27FC236}">
                <a16:creationId xmlns:a16="http://schemas.microsoft.com/office/drawing/2014/main" id="{9DC08D2D-DD27-C54F-C706-6E4F8D4F124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221">
            <a:extLst>
              <a:ext uri="{FF2B5EF4-FFF2-40B4-BE49-F238E27FC236}">
                <a16:creationId xmlns:a16="http://schemas.microsoft.com/office/drawing/2014/main" id="{B4736EC1-0C8C-D97F-5AD7-402FE28B3B4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223">
            <a:extLst>
              <a:ext uri="{FF2B5EF4-FFF2-40B4-BE49-F238E27FC236}">
                <a16:creationId xmlns:a16="http://schemas.microsoft.com/office/drawing/2014/main" id="{80A7D42E-9D21-48D6-BB1E-50310B606D7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224">
            <a:extLst>
              <a:ext uri="{FF2B5EF4-FFF2-40B4-BE49-F238E27FC236}">
                <a16:creationId xmlns:a16="http://schemas.microsoft.com/office/drawing/2014/main" id="{1D28998E-E2F0-EDBF-AE90-0A3AABCFD79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4438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225">
            <a:extLst>
              <a:ext uri="{FF2B5EF4-FFF2-40B4-BE49-F238E27FC236}">
                <a16:creationId xmlns:a16="http://schemas.microsoft.com/office/drawing/2014/main" id="{AD6732CE-DFD3-5046-83BC-83D0FC8658D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226">
            <a:extLst>
              <a:ext uri="{FF2B5EF4-FFF2-40B4-BE49-F238E27FC236}">
                <a16:creationId xmlns:a16="http://schemas.microsoft.com/office/drawing/2014/main" id="{7E5A5E2D-C63D-C9A0-F826-1FFED632CE6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227">
            <a:extLst>
              <a:ext uri="{FF2B5EF4-FFF2-40B4-BE49-F238E27FC236}">
                <a16:creationId xmlns:a16="http://schemas.microsoft.com/office/drawing/2014/main" id="{809DD76F-C06F-A28F-FAE4-825FB3739FF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228">
            <a:extLst>
              <a:ext uri="{FF2B5EF4-FFF2-40B4-BE49-F238E27FC236}">
                <a16:creationId xmlns:a16="http://schemas.microsoft.com/office/drawing/2014/main" id="{4BB5BBE5-3D5F-F7B3-7A4E-C8AFE72E4BE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4185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229">
            <a:extLst>
              <a:ext uri="{FF2B5EF4-FFF2-40B4-BE49-F238E27FC236}">
                <a16:creationId xmlns:a16="http://schemas.microsoft.com/office/drawing/2014/main" id="{783E68CE-9366-A8A9-5E49-B0C794515F3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230">
            <a:extLst>
              <a:ext uri="{FF2B5EF4-FFF2-40B4-BE49-F238E27FC236}">
                <a16:creationId xmlns:a16="http://schemas.microsoft.com/office/drawing/2014/main" id="{1C13D823-A9B1-6F5E-C92F-6B0989360C9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231">
            <a:extLst>
              <a:ext uri="{FF2B5EF4-FFF2-40B4-BE49-F238E27FC236}">
                <a16:creationId xmlns:a16="http://schemas.microsoft.com/office/drawing/2014/main" id="{8DB56EE7-DE00-68E9-6C14-48CA2D8252A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232">
            <a:extLst>
              <a:ext uri="{FF2B5EF4-FFF2-40B4-BE49-F238E27FC236}">
                <a16:creationId xmlns:a16="http://schemas.microsoft.com/office/drawing/2014/main" id="{72368674-6255-C2C8-8907-A1B5C2D3625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4396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233">
            <a:extLst>
              <a:ext uri="{FF2B5EF4-FFF2-40B4-BE49-F238E27FC236}">
                <a16:creationId xmlns:a16="http://schemas.microsoft.com/office/drawing/2014/main" id="{1141A333-ECF3-93C0-3FAA-657717301B2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234">
            <a:extLst>
              <a:ext uri="{FF2B5EF4-FFF2-40B4-BE49-F238E27FC236}">
                <a16:creationId xmlns:a16="http://schemas.microsoft.com/office/drawing/2014/main" id="{F085269F-9C93-0F96-E824-077DC12CBAE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236">
            <a:extLst>
              <a:ext uri="{FF2B5EF4-FFF2-40B4-BE49-F238E27FC236}">
                <a16:creationId xmlns:a16="http://schemas.microsoft.com/office/drawing/2014/main" id="{19E381DB-64E5-31E0-C99E-8A1EFFDD74F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238">
            <a:extLst>
              <a:ext uri="{FF2B5EF4-FFF2-40B4-BE49-F238E27FC236}">
                <a16:creationId xmlns:a16="http://schemas.microsoft.com/office/drawing/2014/main" id="{53B3FDC1-0095-99EF-F0BC-4866805D5ED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6723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239">
            <a:extLst>
              <a:ext uri="{FF2B5EF4-FFF2-40B4-BE49-F238E27FC236}">
                <a16:creationId xmlns:a16="http://schemas.microsoft.com/office/drawing/2014/main" id="{B1F3B422-8BBC-2160-764C-D792BF86DC3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241">
            <a:extLst>
              <a:ext uri="{FF2B5EF4-FFF2-40B4-BE49-F238E27FC236}">
                <a16:creationId xmlns:a16="http://schemas.microsoft.com/office/drawing/2014/main" id="{AB184028-5162-77F7-66DF-4578C7596F0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242">
            <a:extLst>
              <a:ext uri="{FF2B5EF4-FFF2-40B4-BE49-F238E27FC236}">
                <a16:creationId xmlns:a16="http://schemas.microsoft.com/office/drawing/2014/main" id="{8926E22F-D6CD-E556-8E2F-B612C9AC909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243">
            <a:extLst>
              <a:ext uri="{FF2B5EF4-FFF2-40B4-BE49-F238E27FC236}">
                <a16:creationId xmlns:a16="http://schemas.microsoft.com/office/drawing/2014/main" id="{DC42E15F-1A11-8D73-0841-0C80FAE0CB2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1974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244">
            <a:extLst>
              <a:ext uri="{FF2B5EF4-FFF2-40B4-BE49-F238E27FC236}">
                <a16:creationId xmlns:a16="http://schemas.microsoft.com/office/drawing/2014/main" id="{AA2663A4-FEBD-28DE-261E-C10C38CA7A6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245">
            <a:extLst>
              <a:ext uri="{FF2B5EF4-FFF2-40B4-BE49-F238E27FC236}">
                <a16:creationId xmlns:a16="http://schemas.microsoft.com/office/drawing/2014/main" id="{C0AAE048-8058-E64F-49A8-350A755E100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246">
            <a:extLst>
              <a:ext uri="{FF2B5EF4-FFF2-40B4-BE49-F238E27FC236}">
                <a16:creationId xmlns:a16="http://schemas.microsoft.com/office/drawing/2014/main" id="{4B8A9A4C-50EF-35CD-6199-A12E016BCFF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247">
            <a:extLst>
              <a:ext uri="{FF2B5EF4-FFF2-40B4-BE49-F238E27FC236}">
                <a16:creationId xmlns:a16="http://schemas.microsoft.com/office/drawing/2014/main" id="{B0B3DA87-9133-6E9F-16A1-FFBD76919DD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8656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248">
            <a:extLst>
              <a:ext uri="{FF2B5EF4-FFF2-40B4-BE49-F238E27FC236}">
                <a16:creationId xmlns:a16="http://schemas.microsoft.com/office/drawing/2014/main" id="{9B012C93-F1D6-780D-C49B-353C1843513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249">
            <a:extLst>
              <a:ext uri="{FF2B5EF4-FFF2-40B4-BE49-F238E27FC236}">
                <a16:creationId xmlns:a16="http://schemas.microsoft.com/office/drawing/2014/main" id="{3B3B46B8-89A9-F42B-40C3-2AEB697B318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251">
            <a:extLst>
              <a:ext uri="{FF2B5EF4-FFF2-40B4-BE49-F238E27FC236}">
                <a16:creationId xmlns:a16="http://schemas.microsoft.com/office/drawing/2014/main" id="{E10885D8-A248-E30A-48AD-A229BEC3CF6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253">
            <a:extLst>
              <a:ext uri="{FF2B5EF4-FFF2-40B4-BE49-F238E27FC236}">
                <a16:creationId xmlns:a16="http://schemas.microsoft.com/office/drawing/2014/main" id="{67949B41-7FB4-543A-2B33-B7C25EC4952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8811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254">
            <a:extLst>
              <a:ext uri="{FF2B5EF4-FFF2-40B4-BE49-F238E27FC236}">
                <a16:creationId xmlns:a16="http://schemas.microsoft.com/office/drawing/2014/main" id="{1AFAE20E-789E-C805-FB89-65CDBFA9F5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256">
            <a:extLst>
              <a:ext uri="{FF2B5EF4-FFF2-40B4-BE49-F238E27FC236}">
                <a16:creationId xmlns:a16="http://schemas.microsoft.com/office/drawing/2014/main" id="{D5A55DBE-2FCD-DEAE-91BC-30A2E99AEEC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257">
            <a:extLst>
              <a:ext uri="{FF2B5EF4-FFF2-40B4-BE49-F238E27FC236}">
                <a16:creationId xmlns:a16="http://schemas.microsoft.com/office/drawing/2014/main" id="{1B5FCE6C-9BD9-600B-009A-4E7F6687475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258">
            <a:extLst>
              <a:ext uri="{FF2B5EF4-FFF2-40B4-BE49-F238E27FC236}">
                <a16:creationId xmlns:a16="http://schemas.microsoft.com/office/drawing/2014/main" id="{1399084E-52CA-DF77-A732-5F4EAC05D63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1962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259">
            <a:extLst>
              <a:ext uri="{FF2B5EF4-FFF2-40B4-BE49-F238E27FC236}">
                <a16:creationId xmlns:a16="http://schemas.microsoft.com/office/drawing/2014/main" id="{1ED2AEFD-E1D6-9E66-EED3-E912BC5B1AC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260">
            <a:extLst>
              <a:ext uri="{FF2B5EF4-FFF2-40B4-BE49-F238E27FC236}">
                <a16:creationId xmlns:a16="http://schemas.microsoft.com/office/drawing/2014/main" id="{D81F4CC0-61BE-CF99-A77E-C563A58417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261">
            <a:extLst>
              <a:ext uri="{FF2B5EF4-FFF2-40B4-BE49-F238E27FC236}">
                <a16:creationId xmlns:a16="http://schemas.microsoft.com/office/drawing/2014/main" id="{64B3309E-CF47-CECF-18F3-447E9CE6FFA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262">
            <a:extLst>
              <a:ext uri="{FF2B5EF4-FFF2-40B4-BE49-F238E27FC236}">
                <a16:creationId xmlns:a16="http://schemas.microsoft.com/office/drawing/2014/main" id="{73B1DEC4-43F4-AE6D-3CA1-8CDD170474D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5784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263">
            <a:extLst>
              <a:ext uri="{FF2B5EF4-FFF2-40B4-BE49-F238E27FC236}">
                <a16:creationId xmlns:a16="http://schemas.microsoft.com/office/drawing/2014/main" id="{A9E1FD7F-E847-3F5C-EAC9-D5E5C73433D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264">
            <a:extLst>
              <a:ext uri="{FF2B5EF4-FFF2-40B4-BE49-F238E27FC236}">
                <a16:creationId xmlns:a16="http://schemas.microsoft.com/office/drawing/2014/main" id="{8F75F514-4841-0BCD-5C9A-D33CCC13D5F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266">
            <a:extLst>
              <a:ext uri="{FF2B5EF4-FFF2-40B4-BE49-F238E27FC236}">
                <a16:creationId xmlns:a16="http://schemas.microsoft.com/office/drawing/2014/main" id="{BA8E4A1D-769A-8664-B84C-7424B155E66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268">
            <a:extLst>
              <a:ext uri="{FF2B5EF4-FFF2-40B4-BE49-F238E27FC236}">
                <a16:creationId xmlns:a16="http://schemas.microsoft.com/office/drawing/2014/main" id="{0E6B78DC-6685-F366-F847-597E188EBDC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659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269">
            <a:extLst>
              <a:ext uri="{FF2B5EF4-FFF2-40B4-BE49-F238E27FC236}">
                <a16:creationId xmlns:a16="http://schemas.microsoft.com/office/drawing/2014/main" id="{9431F6C2-465B-6520-D07A-C185FAE68B3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273">
            <a:extLst>
              <a:ext uri="{FF2B5EF4-FFF2-40B4-BE49-F238E27FC236}">
                <a16:creationId xmlns:a16="http://schemas.microsoft.com/office/drawing/2014/main" id="{9DE8D045-3C4D-95D4-DB1A-3FC0466100E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275">
            <a:extLst>
              <a:ext uri="{FF2B5EF4-FFF2-40B4-BE49-F238E27FC236}">
                <a16:creationId xmlns:a16="http://schemas.microsoft.com/office/drawing/2014/main" id="{E6B178FF-B817-BEA5-F3F3-49C6DE55120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276">
            <a:extLst>
              <a:ext uri="{FF2B5EF4-FFF2-40B4-BE49-F238E27FC236}">
                <a16:creationId xmlns:a16="http://schemas.microsoft.com/office/drawing/2014/main" id="{9DB3CB01-C523-BC0A-2E90-36B2654712E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17975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278">
            <a:extLst>
              <a:ext uri="{FF2B5EF4-FFF2-40B4-BE49-F238E27FC236}">
                <a16:creationId xmlns:a16="http://schemas.microsoft.com/office/drawing/2014/main" id="{9A6779AB-C9FF-F211-027B-8718D75A2F8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279">
            <a:extLst>
              <a:ext uri="{FF2B5EF4-FFF2-40B4-BE49-F238E27FC236}">
                <a16:creationId xmlns:a16="http://schemas.microsoft.com/office/drawing/2014/main" id="{68EAAECA-5F68-1E9B-AC09-15EE60455CD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280">
            <a:extLst>
              <a:ext uri="{FF2B5EF4-FFF2-40B4-BE49-F238E27FC236}">
                <a16:creationId xmlns:a16="http://schemas.microsoft.com/office/drawing/2014/main" id="{2B137720-3336-B678-8758-561CBDEFBF3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281">
            <a:extLst>
              <a:ext uri="{FF2B5EF4-FFF2-40B4-BE49-F238E27FC236}">
                <a16:creationId xmlns:a16="http://schemas.microsoft.com/office/drawing/2014/main" id="{BA82C6C8-C337-20AC-5872-A3F28B74500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1664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282">
            <a:extLst>
              <a:ext uri="{FF2B5EF4-FFF2-40B4-BE49-F238E27FC236}">
                <a16:creationId xmlns:a16="http://schemas.microsoft.com/office/drawing/2014/main" id="{747DE5CA-793F-B803-95DA-93C71F7D497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283">
            <a:extLst>
              <a:ext uri="{FF2B5EF4-FFF2-40B4-BE49-F238E27FC236}">
                <a16:creationId xmlns:a16="http://schemas.microsoft.com/office/drawing/2014/main" id="{AE05AC82-FAEA-6472-8EFA-2C49BDB89AE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284">
            <a:extLst>
              <a:ext uri="{FF2B5EF4-FFF2-40B4-BE49-F238E27FC236}">
                <a16:creationId xmlns:a16="http://schemas.microsoft.com/office/drawing/2014/main" id="{D432A3D4-98CC-AC0F-9BAE-C6C19F7D8E3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285">
            <a:extLst>
              <a:ext uri="{FF2B5EF4-FFF2-40B4-BE49-F238E27FC236}">
                <a16:creationId xmlns:a16="http://schemas.microsoft.com/office/drawing/2014/main" id="{3F2F525F-3089-651F-46F9-68E8B1D3CFE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82585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286">
            <a:extLst>
              <a:ext uri="{FF2B5EF4-FFF2-40B4-BE49-F238E27FC236}">
                <a16:creationId xmlns:a16="http://schemas.microsoft.com/office/drawing/2014/main" id="{BC22604F-B591-4E56-0CB8-C754E6E2355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287">
            <a:extLst>
              <a:ext uri="{FF2B5EF4-FFF2-40B4-BE49-F238E27FC236}">
                <a16:creationId xmlns:a16="http://schemas.microsoft.com/office/drawing/2014/main" id="{5CE30350-38C9-413B-C391-CC367C400A5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288">
            <a:extLst>
              <a:ext uri="{FF2B5EF4-FFF2-40B4-BE49-F238E27FC236}">
                <a16:creationId xmlns:a16="http://schemas.microsoft.com/office/drawing/2014/main" id="{920F68E0-FEEB-6F4C-1F2D-18441FD5463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289">
            <a:extLst>
              <a:ext uri="{FF2B5EF4-FFF2-40B4-BE49-F238E27FC236}">
                <a16:creationId xmlns:a16="http://schemas.microsoft.com/office/drawing/2014/main" id="{07C77AC8-EA63-E0C7-A93A-07C39BFB3CD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6105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290">
            <a:extLst>
              <a:ext uri="{FF2B5EF4-FFF2-40B4-BE49-F238E27FC236}">
                <a16:creationId xmlns:a16="http://schemas.microsoft.com/office/drawing/2014/main" id="{FA73444B-3FC6-49F8-EABE-65FB6CD5EEB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291">
            <a:extLst>
              <a:ext uri="{FF2B5EF4-FFF2-40B4-BE49-F238E27FC236}">
                <a16:creationId xmlns:a16="http://schemas.microsoft.com/office/drawing/2014/main" id="{2CE688A9-1487-1D65-592C-84048BB5265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292">
            <a:extLst>
              <a:ext uri="{FF2B5EF4-FFF2-40B4-BE49-F238E27FC236}">
                <a16:creationId xmlns:a16="http://schemas.microsoft.com/office/drawing/2014/main" id="{360EAEA0-D816-D628-4416-5C0F5A45F2A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293">
            <a:extLst>
              <a:ext uri="{FF2B5EF4-FFF2-40B4-BE49-F238E27FC236}">
                <a16:creationId xmlns:a16="http://schemas.microsoft.com/office/drawing/2014/main" id="{997A3647-F46E-C6F6-1C62-E917EDC50C9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6782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299">
            <a:extLst>
              <a:ext uri="{FF2B5EF4-FFF2-40B4-BE49-F238E27FC236}">
                <a16:creationId xmlns:a16="http://schemas.microsoft.com/office/drawing/2014/main" id="{FC585DCC-0CEC-3C0C-BDE8-EB94667F0CE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300">
            <a:extLst>
              <a:ext uri="{FF2B5EF4-FFF2-40B4-BE49-F238E27FC236}">
                <a16:creationId xmlns:a16="http://schemas.microsoft.com/office/drawing/2014/main" id="{40B1F654-14D3-4F64-A051-F65D538B08C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301">
            <a:extLst>
              <a:ext uri="{FF2B5EF4-FFF2-40B4-BE49-F238E27FC236}">
                <a16:creationId xmlns:a16="http://schemas.microsoft.com/office/drawing/2014/main" id="{E409932B-75F2-B3A4-101C-C7D74F22950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304">
            <a:extLst>
              <a:ext uri="{FF2B5EF4-FFF2-40B4-BE49-F238E27FC236}">
                <a16:creationId xmlns:a16="http://schemas.microsoft.com/office/drawing/2014/main" id="{A10E5A2F-3144-CC4E-F851-DCA6742EB44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5465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306">
            <a:extLst>
              <a:ext uri="{FF2B5EF4-FFF2-40B4-BE49-F238E27FC236}">
                <a16:creationId xmlns:a16="http://schemas.microsoft.com/office/drawing/2014/main" id="{C2AC89D3-89CE-599B-245D-1BBD8654D95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310">
            <a:extLst>
              <a:ext uri="{FF2B5EF4-FFF2-40B4-BE49-F238E27FC236}">
                <a16:creationId xmlns:a16="http://schemas.microsoft.com/office/drawing/2014/main" id="{62660720-FF4C-49DB-1738-DD5324561E0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312">
            <a:extLst>
              <a:ext uri="{FF2B5EF4-FFF2-40B4-BE49-F238E27FC236}">
                <a16:creationId xmlns:a16="http://schemas.microsoft.com/office/drawing/2014/main" id="{22D3EB60-0E6B-794D-5DE8-2932C82092C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1845" y="3577138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22368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7A22BAD-3AF3-BB90-DADB-197C0DF247A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5262" y="342900"/>
            <a:ext cx="9258300" cy="617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953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326">
            <a:extLst>
              <a:ext uri="{FF2B5EF4-FFF2-40B4-BE49-F238E27FC236}">
                <a16:creationId xmlns:a16="http://schemas.microsoft.com/office/drawing/2014/main" id="{2D34C380-BC2A-D13C-4702-D86A962BFBC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329">
            <a:extLst>
              <a:ext uri="{FF2B5EF4-FFF2-40B4-BE49-F238E27FC236}">
                <a16:creationId xmlns:a16="http://schemas.microsoft.com/office/drawing/2014/main" id="{B091530A-58EA-6036-B3F5-EFBAE7AFCC2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330">
            <a:extLst>
              <a:ext uri="{FF2B5EF4-FFF2-40B4-BE49-F238E27FC236}">
                <a16:creationId xmlns:a16="http://schemas.microsoft.com/office/drawing/2014/main" id="{0802ADFF-89F1-C5DB-E2FD-44798A4AC68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331">
            <a:extLst>
              <a:ext uri="{FF2B5EF4-FFF2-40B4-BE49-F238E27FC236}">
                <a16:creationId xmlns:a16="http://schemas.microsoft.com/office/drawing/2014/main" id="{918DC189-9EE4-3A25-436D-DDA347C5BC8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14371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332">
            <a:extLst>
              <a:ext uri="{FF2B5EF4-FFF2-40B4-BE49-F238E27FC236}">
                <a16:creationId xmlns:a16="http://schemas.microsoft.com/office/drawing/2014/main" id="{B59C53D6-2CEF-FA85-F69C-7C26F7072F0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333">
            <a:extLst>
              <a:ext uri="{FF2B5EF4-FFF2-40B4-BE49-F238E27FC236}">
                <a16:creationId xmlns:a16="http://schemas.microsoft.com/office/drawing/2014/main" id="{FE29E94D-51AB-8A8F-EE51-A3DD6488402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334">
            <a:extLst>
              <a:ext uri="{FF2B5EF4-FFF2-40B4-BE49-F238E27FC236}">
                <a16:creationId xmlns:a16="http://schemas.microsoft.com/office/drawing/2014/main" id="{9094BD28-D360-9C37-0FC6-26F4749BAD5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335">
            <a:extLst>
              <a:ext uri="{FF2B5EF4-FFF2-40B4-BE49-F238E27FC236}">
                <a16:creationId xmlns:a16="http://schemas.microsoft.com/office/drawing/2014/main" id="{E4006EC7-6FF7-5E51-579F-20413AF85CF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34657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336">
            <a:extLst>
              <a:ext uri="{FF2B5EF4-FFF2-40B4-BE49-F238E27FC236}">
                <a16:creationId xmlns:a16="http://schemas.microsoft.com/office/drawing/2014/main" id="{05D93CE8-17CC-0C16-3749-24636898766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337">
            <a:extLst>
              <a:ext uri="{FF2B5EF4-FFF2-40B4-BE49-F238E27FC236}">
                <a16:creationId xmlns:a16="http://schemas.microsoft.com/office/drawing/2014/main" id="{89A1524C-4E17-1A15-3EFE-1A358606367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338">
            <a:extLst>
              <a:ext uri="{FF2B5EF4-FFF2-40B4-BE49-F238E27FC236}">
                <a16:creationId xmlns:a16="http://schemas.microsoft.com/office/drawing/2014/main" id="{B2FDF74A-09DE-5ED2-FC0B-8D226CB74BD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339">
            <a:extLst>
              <a:ext uri="{FF2B5EF4-FFF2-40B4-BE49-F238E27FC236}">
                <a16:creationId xmlns:a16="http://schemas.microsoft.com/office/drawing/2014/main" id="{91D0F49E-5492-B9EB-2F49-B7CD54A0881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62470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340">
            <a:extLst>
              <a:ext uri="{FF2B5EF4-FFF2-40B4-BE49-F238E27FC236}">
                <a16:creationId xmlns:a16="http://schemas.microsoft.com/office/drawing/2014/main" id="{534C01FF-F99C-038A-4BBA-22D7B1CA737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341">
            <a:extLst>
              <a:ext uri="{FF2B5EF4-FFF2-40B4-BE49-F238E27FC236}">
                <a16:creationId xmlns:a16="http://schemas.microsoft.com/office/drawing/2014/main" id="{50569FBB-7785-ED67-C563-540651CD3F9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342">
            <a:extLst>
              <a:ext uri="{FF2B5EF4-FFF2-40B4-BE49-F238E27FC236}">
                <a16:creationId xmlns:a16="http://schemas.microsoft.com/office/drawing/2014/main" id="{D9D63606-B7A6-E96D-A104-85C30910D6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343">
            <a:extLst>
              <a:ext uri="{FF2B5EF4-FFF2-40B4-BE49-F238E27FC236}">
                <a16:creationId xmlns:a16="http://schemas.microsoft.com/office/drawing/2014/main" id="{FCBBE640-732C-0D8D-B4DF-A38F6799F87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3529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344">
            <a:extLst>
              <a:ext uri="{FF2B5EF4-FFF2-40B4-BE49-F238E27FC236}">
                <a16:creationId xmlns:a16="http://schemas.microsoft.com/office/drawing/2014/main" id="{4D0FCDD6-12E7-C525-0B28-C4AB171F0E5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345">
            <a:extLst>
              <a:ext uri="{FF2B5EF4-FFF2-40B4-BE49-F238E27FC236}">
                <a16:creationId xmlns:a16="http://schemas.microsoft.com/office/drawing/2014/main" id="{53BE74D0-FA42-520F-1362-6C8AF67E6BA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346">
            <a:extLst>
              <a:ext uri="{FF2B5EF4-FFF2-40B4-BE49-F238E27FC236}">
                <a16:creationId xmlns:a16="http://schemas.microsoft.com/office/drawing/2014/main" id="{4BE971A7-31B7-54A5-EA38-451C70CF678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347">
            <a:extLst>
              <a:ext uri="{FF2B5EF4-FFF2-40B4-BE49-F238E27FC236}">
                <a16:creationId xmlns:a16="http://schemas.microsoft.com/office/drawing/2014/main" id="{31393ECD-1DBD-B776-A77D-AA6988A3180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6964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348">
            <a:extLst>
              <a:ext uri="{FF2B5EF4-FFF2-40B4-BE49-F238E27FC236}">
                <a16:creationId xmlns:a16="http://schemas.microsoft.com/office/drawing/2014/main" id="{DA6E8454-D70F-AE91-6784-D77CF94F1D8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349">
            <a:extLst>
              <a:ext uri="{FF2B5EF4-FFF2-40B4-BE49-F238E27FC236}">
                <a16:creationId xmlns:a16="http://schemas.microsoft.com/office/drawing/2014/main" id="{3D0B05D1-3345-D024-82F5-C1BF91340EF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350">
            <a:extLst>
              <a:ext uri="{FF2B5EF4-FFF2-40B4-BE49-F238E27FC236}">
                <a16:creationId xmlns:a16="http://schemas.microsoft.com/office/drawing/2014/main" id="{3D167243-576D-FD76-DF20-A452250E514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351">
            <a:extLst>
              <a:ext uri="{FF2B5EF4-FFF2-40B4-BE49-F238E27FC236}">
                <a16:creationId xmlns:a16="http://schemas.microsoft.com/office/drawing/2014/main" id="{9C26699A-724E-B30A-9865-35A1D42D1C3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188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352">
            <a:extLst>
              <a:ext uri="{FF2B5EF4-FFF2-40B4-BE49-F238E27FC236}">
                <a16:creationId xmlns:a16="http://schemas.microsoft.com/office/drawing/2014/main" id="{61637F4C-C041-76FA-3C44-D3A2BA1F5B8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353">
            <a:extLst>
              <a:ext uri="{FF2B5EF4-FFF2-40B4-BE49-F238E27FC236}">
                <a16:creationId xmlns:a16="http://schemas.microsoft.com/office/drawing/2014/main" id="{46A519B8-BBA6-3519-C42A-AC10988D213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354">
            <a:extLst>
              <a:ext uri="{FF2B5EF4-FFF2-40B4-BE49-F238E27FC236}">
                <a16:creationId xmlns:a16="http://schemas.microsoft.com/office/drawing/2014/main" id="{24A721C7-2F1F-70CE-BAC1-6F0045EB9F5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357">
            <a:extLst>
              <a:ext uri="{FF2B5EF4-FFF2-40B4-BE49-F238E27FC236}">
                <a16:creationId xmlns:a16="http://schemas.microsoft.com/office/drawing/2014/main" id="{177AB649-4BE7-1AC0-65B3-60A863EC856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8082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358">
            <a:extLst>
              <a:ext uri="{FF2B5EF4-FFF2-40B4-BE49-F238E27FC236}">
                <a16:creationId xmlns:a16="http://schemas.microsoft.com/office/drawing/2014/main" id="{3EB3BD6D-B7CE-D56A-0832-C7D493E44DF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359">
            <a:extLst>
              <a:ext uri="{FF2B5EF4-FFF2-40B4-BE49-F238E27FC236}">
                <a16:creationId xmlns:a16="http://schemas.microsoft.com/office/drawing/2014/main" id="{542AAB67-55B6-BE9A-AC4F-4B91D50A0BF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361">
            <a:extLst>
              <a:ext uri="{FF2B5EF4-FFF2-40B4-BE49-F238E27FC236}">
                <a16:creationId xmlns:a16="http://schemas.microsoft.com/office/drawing/2014/main" id="{416420A8-9C35-628E-D14B-54C9F588EB2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362">
            <a:extLst>
              <a:ext uri="{FF2B5EF4-FFF2-40B4-BE49-F238E27FC236}">
                <a16:creationId xmlns:a16="http://schemas.microsoft.com/office/drawing/2014/main" id="{535AEAB6-5248-C14A-7A87-B9BA07C0AEF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74385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363">
            <a:extLst>
              <a:ext uri="{FF2B5EF4-FFF2-40B4-BE49-F238E27FC236}">
                <a16:creationId xmlns:a16="http://schemas.microsoft.com/office/drawing/2014/main" id="{C7E2418F-D238-1AA3-E68A-DEF6543C2A2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364">
            <a:extLst>
              <a:ext uri="{FF2B5EF4-FFF2-40B4-BE49-F238E27FC236}">
                <a16:creationId xmlns:a16="http://schemas.microsoft.com/office/drawing/2014/main" id="{161E71C6-D433-C793-8CE2-51B93AC6A62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365">
            <a:extLst>
              <a:ext uri="{FF2B5EF4-FFF2-40B4-BE49-F238E27FC236}">
                <a16:creationId xmlns:a16="http://schemas.microsoft.com/office/drawing/2014/main" id="{F12932B6-F2DC-D839-54BE-1F7CD84CCD2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366">
            <a:extLst>
              <a:ext uri="{FF2B5EF4-FFF2-40B4-BE49-F238E27FC236}">
                <a16:creationId xmlns:a16="http://schemas.microsoft.com/office/drawing/2014/main" id="{B6E5EECC-FA15-BC12-4CB4-68D4BCD2A84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5489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367">
            <a:extLst>
              <a:ext uri="{FF2B5EF4-FFF2-40B4-BE49-F238E27FC236}">
                <a16:creationId xmlns:a16="http://schemas.microsoft.com/office/drawing/2014/main" id="{F7963208-FDFD-E759-4A66-70771B4AFA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368">
            <a:extLst>
              <a:ext uri="{FF2B5EF4-FFF2-40B4-BE49-F238E27FC236}">
                <a16:creationId xmlns:a16="http://schemas.microsoft.com/office/drawing/2014/main" id="{2B98840F-72FC-B80F-A79C-244DE9FEDA8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369">
            <a:extLst>
              <a:ext uri="{FF2B5EF4-FFF2-40B4-BE49-F238E27FC236}">
                <a16:creationId xmlns:a16="http://schemas.microsoft.com/office/drawing/2014/main" id="{F68B794C-D398-9937-A674-105EA227D00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370">
            <a:extLst>
              <a:ext uri="{FF2B5EF4-FFF2-40B4-BE49-F238E27FC236}">
                <a16:creationId xmlns:a16="http://schemas.microsoft.com/office/drawing/2014/main" id="{68346020-0F3A-D4BD-D524-1270423E666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9557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371">
            <a:extLst>
              <a:ext uri="{FF2B5EF4-FFF2-40B4-BE49-F238E27FC236}">
                <a16:creationId xmlns:a16="http://schemas.microsoft.com/office/drawing/2014/main" id="{2244F4CA-8D1F-971B-FD0E-EBAD2ECA06F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372">
            <a:extLst>
              <a:ext uri="{FF2B5EF4-FFF2-40B4-BE49-F238E27FC236}">
                <a16:creationId xmlns:a16="http://schemas.microsoft.com/office/drawing/2014/main" id="{74F6DF98-3D3E-9ECE-3272-C8A9CC7EBF3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373">
            <a:extLst>
              <a:ext uri="{FF2B5EF4-FFF2-40B4-BE49-F238E27FC236}">
                <a16:creationId xmlns:a16="http://schemas.microsoft.com/office/drawing/2014/main" id="{2A159B4A-CBA5-06C6-C451-4FDBDD9F829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374">
            <a:extLst>
              <a:ext uri="{FF2B5EF4-FFF2-40B4-BE49-F238E27FC236}">
                <a16:creationId xmlns:a16="http://schemas.microsoft.com/office/drawing/2014/main" id="{71703BBA-959A-3E76-6D78-CBC37339F7E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2245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375">
            <a:extLst>
              <a:ext uri="{FF2B5EF4-FFF2-40B4-BE49-F238E27FC236}">
                <a16:creationId xmlns:a16="http://schemas.microsoft.com/office/drawing/2014/main" id="{596E741D-365A-6041-BDA4-CBAF759C296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376">
            <a:extLst>
              <a:ext uri="{FF2B5EF4-FFF2-40B4-BE49-F238E27FC236}">
                <a16:creationId xmlns:a16="http://schemas.microsoft.com/office/drawing/2014/main" id="{752E61EA-3AB4-CE38-4CD9-7EA454B3E4F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377">
            <a:extLst>
              <a:ext uri="{FF2B5EF4-FFF2-40B4-BE49-F238E27FC236}">
                <a16:creationId xmlns:a16="http://schemas.microsoft.com/office/drawing/2014/main" id="{D0252DFC-F238-B647-AE10-96B59B63C46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378">
            <a:extLst>
              <a:ext uri="{FF2B5EF4-FFF2-40B4-BE49-F238E27FC236}">
                <a16:creationId xmlns:a16="http://schemas.microsoft.com/office/drawing/2014/main" id="{391E069A-4342-4C18-8DE3-AD538F2417A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2530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379">
            <a:extLst>
              <a:ext uri="{FF2B5EF4-FFF2-40B4-BE49-F238E27FC236}">
                <a16:creationId xmlns:a16="http://schemas.microsoft.com/office/drawing/2014/main" id="{D85B3CF5-8658-CAD5-131A-B3D8DAACBBA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380">
            <a:extLst>
              <a:ext uri="{FF2B5EF4-FFF2-40B4-BE49-F238E27FC236}">
                <a16:creationId xmlns:a16="http://schemas.microsoft.com/office/drawing/2014/main" id="{06CC0E4E-6BC3-ABE8-8528-5C65E786AD0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381">
            <a:extLst>
              <a:ext uri="{FF2B5EF4-FFF2-40B4-BE49-F238E27FC236}">
                <a16:creationId xmlns:a16="http://schemas.microsoft.com/office/drawing/2014/main" id="{ECEFB1B5-7329-88F9-50F5-ABAC696E6A5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382">
            <a:extLst>
              <a:ext uri="{FF2B5EF4-FFF2-40B4-BE49-F238E27FC236}">
                <a16:creationId xmlns:a16="http://schemas.microsoft.com/office/drawing/2014/main" id="{418B07F7-EDA2-5513-45D6-1A040626AC4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47559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383">
            <a:extLst>
              <a:ext uri="{FF2B5EF4-FFF2-40B4-BE49-F238E27FC236}">
                <a16:creationId xmlns:a16="http://schemas.microsoft.com/office/drawing/2014/main" id="{47877C67-8C5E-DD12-3817-E87D421939C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384">
            <a:extLst>
              <a:ext uri="{FF2B5EF4-FFF2-40B4-BE49-F238E27FC236}">
                <a16:creationId xmlns:a16="http://schemas.microsoft.com/office/drawing/2014/main" id="{39D32413-0EC3-8D80-EF09-8E7AFB16A81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385">
            <a:extLst>
              <a:ext uri="{FF2B5EF4-FFF2-40B4-BE49-F238E27FC236}">
                <a16:creationId xmlns:a16="http://schemas.microsoft.com/office/drawing/2014/main" id="{90EBB0E2-B1DE-4E8A-7FBE-33A58D6EB07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386">
            <a:extLst>
              <a:ext uri="{FF2B5EF4-FFF2-40B4-BE49-F238E27FC236}">
                <a16:creationId xmlns:a16="http://schemas.microsoft.com/office/drawing/2014/main" id="{6DFF5387-3BCD-5FA7-6B1A-644849343BE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4535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387">
            <a:extLst>
              <a:ext uri="{FF2B5EF4-FFF2-40B4-BE49-F238E27FC236}">
                <a16:creationId xmlns:a16="http://schemas.microsoft.com/office/drawing/2014/main" id="{2E59021A-476E-F403-9620-F8A0A970D91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388">
            <a:extLst>
              <a:ext uri="{FF2B5EF4-FFF2-40B4-BE49-F238E27FC236}">
                <a16:creationId xmlns:a16="http://schemas.microsoft.com/office/drawing/2014/main" id="{F094B869-D4E7-9AC6-428D-EB89EE672EB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389">
            <a:extLst>
              <a:ext uri="{FF2B5EF4-FFF2-40B4-BE49-F238E27FC236}">
                <a16:creationId xmlns:a16="http://schemas.microsoft.com/office/drawing/2014/main" id="{1D2D2167-CDA7-22E3-5F1E-899288E48C5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390">
            <a:extLst>
              <a:ext uri="{FF2B5EF4-FFF2-40B4-BE49-F238E27FC236}">
                <a16:creationId xmlns:a16="http://schemas.microsoft.com/office/drawing/2014/main" id="{99AFF5A5-3A1C-4E29-5211-13B984C359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3771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391">
            <a:extLst>
              <a:ext uri="{FF2B5EF4-FFF2-40B4-BE49-F238E27FC236}">
                <a16:creationId xmlns:a16="http://schemas.microsoft.com/office/drawing/2014/main" id="{58B7705B-AA9A-258F-5E14-F800B7DD236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392">
            <a:extLst>
              <a:ext uri="{FF2B5EF4-FFF2-40B4-BE49-F238E27FC236}">
                <a16:creationId xmlns:a16="http://schemas.microsoft.com/office/drawing/2014/main" id="{F2DE7682-4E74-1A0C-2D7A-D6D5E7160DB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393">
            <a:extLst>
              <a:ext uri="{FF2B5EF4-FFF2-40B4-BE49-F238E27FC236}">
                <a16:creationId xmlns:a16="http://schemas.microsoft.com/office/drawing/2014/main" id="{AD5788FB-012E-72E5-E420-47D6A156A3F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394">
            <a:extLst>
              <a:ext uri="{FF2B5EF4-FFF2-40B4-BE49-F238E27FC236}">
                <a16:creationId xmlns:a16="http://schemas.microsoft.com/office/drawing/2014/main" id="{B63F1212-5DC0-E386-E2D2-369FD7DFB76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00931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395">
            <a:extLst>
              <a:ext uri="{FF2B5EF4-FFF2-40B4-BE49-F238E27FC236}">
                <a16:creationId xmlns:a16="http://schemas.microsoft.com/office/drawing/2014/main" id="{7CF0DBC4-3143-B250-0590-E6BD4DC14A1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396">
            <a:extLst>
              <a:ext uri="{FF2B5EF4-FFF2-40B4-BE49-F238E27FC236}">
                <a16:creationId xmlns:a16="http://schemas.microsoft.com/office/drawing/2014/main" id="{825D8342-7662-7A8B-1396-8F952247A79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397">
            <a:extLst>
              <a:ext uri="{FF2B5EF4-FFF2-40B4-BE49-F238E27FC236}">
                <a16:creationId xmlns:a16="http://schemas.microsoft.com/office/drawing/2014/main" id="{8258FC03-8AAA-4FE6-7312-4F0B1B64A54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398">
            <a:extLst>
              <a:ext uri="{FF2B5EF4-FFF2-40B4-BE49-F238E27FC236}">
                <a16:creationId xmlns:a16="http://schemas.microsoft.com/office/drawing/2014/main" id="{00E062F4-58FA-8C9B-F6B4-45B947E2E7F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76725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399">
            <a:extLst>
              <a:ext uri="{FF2B5EF4-FFF2-40B4-BE49-F238E27FC236}">
                <a16:creationId xmlns:a16="http://schemas.microsoft.com/office/drawing/2014/main" id="{B23D0FAA-E814-2741-0D4E-677273E20E0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400">
            <a:extLst>
              <a:ext uri="{FF2B5EF4-FFF2-40B4-BE49-F238E27FC236}">
                <a16:creationId xmlns:a16="http://schemas.microsoft.com/office/drawing/2014/main" id="{E3428345-8764-4344-D90B-2542C37F529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401">
            <a:extLst>
              <a:ext uri="{FF2B5EF4-FFF2-40B4-BE49-F238E27FC236}">
                <a16:creationId xmlns:a16="http://schemas.microsoft.com/office/drawing/2014/main" id="{C0D28346-0CE0-1ECD-330E-B615F903E58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402">
            <a:extLst>
              <a:ext uri="{FF2B5EF4-FFF2-40B4-BE49-F238E27FC236}">
                <a16:creationId xmlns:a16="http://schemas.microsoft.com/office/drawing/2014/main" id="{B338E22C-CB46-6C23-6520-6D3EB7FE9AF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0385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403">
            <a:extLst>
              <a:ext uri="{FF2B5EF4-FFF2-40B4-BE49-F238E27FC236}">
                <a16:creationId xmlns:a16="http://schemas.microsoft.com/office/drawing/2014/main" id="{916D13AF-7FBC-6768-4B41-C086A133196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404">
            <a:extLst>
              <a:ext uri="{FF2B5EF4-FFF2-40B4-BE49-F238E27FC236}">
                <a16:creationId xmlns:a16="http://schemas.microsoft.com/office/drawing/2014/main" id="{83E5CB87-5FC7-262D-EA85-41517632E7E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405">
            <a:extLst>
              <a:ext uri="{FF2B5EF4-FFF2-40B4-BE49-F238E27FC236}">
                <a16:creationId xmlns:a16="http://schemas.microsoft.com/office/drawing/2014/main" id="{915EB665-C0C9-3B5A-5F95-50BB2C4EC04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406">
            <a:extLst>
              <a:ext uri="{FF2B5EF4-FFF2-40B4-BE49-F238E27FC236}">
                <a16:creationId xmlns:a16="http://schemas.microsoft.com/office/drawing/2014/main" id="{69291F78-2D7D-F1AD-80F7-39C2C12B613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8150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407">
            <a:extLst>
              <a:ext uri="{FF2B5EF4-FFF2-40B4-BE49-F238E27FC236}">
                <a16:creationId xmlns:a16="http://schemas.microsoft.com/office/drawing/2014/main" id="{7EE96EAB-7CED-5F7F-056F-B5946D1AC47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408">
            <a:extLst>
              <a:ext uri="{FF2B5EF4-FFF2-40B4-BE49-F238E27FC236}">
                <a16:creationId xmlns:a16="http://schemas.microsoft.com/office/drawing/2014/main" id="{C03AEA3D-9445-3F13-7DE8-0EE3F166FF1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409">
            <a:extLst>
              <a:ext uri="{FF2B5EF4-FFF2-40B4-BE49-F238E27FC236}">
                <a16:creationId xmlns:a16="http://schemas.microsoft.com/office/drawing/2014/main" id="{10350F73-05E5-DEE2-57DD-61DC198D9A1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410">
            <a:extLst>
              <a:ext uri="{FF2B5EF4-FFF2-40B4-BE49-F238E27FC236}">
                <a16:creationId xmlns:a16="http://schemas.microsoft.com/office/drawing/2014/main" id="{F4854B60-B724-ADB2-9B4C-200CF76DF1E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50976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411">
            <a:extLst>
              <a:ext uri="{FF2B5EF4-FFF2-40B4-BE49-F238E27FC236}">
                <a16:creationId xmlns:a16="http://schemas.microsoft.com/office/drawing/2014/main" id="{5A309F09-1D8B-ECFE-1377-0DCF1B511BB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412">
            <a:extLst>
              <a:ext uri="{FF2B5EF4-FFF2-40B4-BE49-F238E27FC236}">
                <a16:creationId xmlns:a16="http://schemas.microsoft.com/office/drawing/2014/main" id="{D005A357-533F-6FD7-223D-44202EC0573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413">
            <a:extLst>
              <a:ext uri="{FF2B5EF4-FFF2-40B4-BE49-F238E27FC236}">
                <a16:creationId xmlns:a16="http://schemas.microsoft.com/office/drawing/2014/main" id="{C4DFC02A-36D5-2B99-8EE8-40CF664F9F0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1845" y="3551738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7415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414">
            <a:extLst>
              <a:ext uri="{FF2B5EF4-FFF2-40B4-BE49-F238E27FC236}">
                <a16:creationId xmlns:a16="http://schemas.microsoft.com/office/drawing/2014/main" id="{A18AD39C-B6FB-5A9B-3531-275B9FD3BC9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415">
            <a:extLst>
              <a:ext uri="{FF2B5EF4-FFF2-40B4-BE49-F238E27FC236}">
                <a16:creationId xmlns:a16="http://schemas.microsoft.com/office/drawing/2014/main" id="{4149ABDC-A14A-EF18-766E-10AA57C2BA3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416">
            <a:extLst>
              <a:ext uri="{FF2B5EF4-FFF2-40B4-BE49-F238E27FC236}">
                <a16:creationId xmlns:a16="http://schemas.microsoft.com/office/drawing/2014/main" id="{061F0A04-325E-65D5-171E-49AC1F0B25B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417">
            <a:extLst>
              <a:ext uri="{FF2B5EF4-FFF2-40B4-BE49-F238E27FC236}">
                <a16:creationId xmlns:a16="http://schemas.microsoft.com/office/drawing/2014/main" id="{ADDF5691-6810-FCB5-05ED-E47A64DF392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36231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419">
            <a:extLst>
              <a:ext uri="{FF2B5EF4-FFF2-40B4-BE49-F238E27FC236}">
                <a16:creationId xmlns:a16="http://schemas.microsoft.com/office/drawing/2014/main" id="{068643DE-BB6B-59C4-4033-B8116AE2F84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420">
            <a:extLst>
              <a:ext uri="{FF2B5EF4-FFF2-40B4-BE49-F238E27FC236}">
                <a16:creationId xmlns:a16="http://schemas.microsoft.com/office/drawing/2014/main" id="{1906A122-78C9-89AE-7B0D-2D7F7E4E007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421">
            <a:extLst>
              <a:ext uri="{FF2B5EF4-FFF2-40B4-BE49-F238E27FC236}">
                <a16:creationId xmlns:a16="http://schemas.microsoft.com/office/drawing/2014/main" id="{D377C1DF-4863-CC16-3541-78AA4BAA88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423">
            <a:extLst>
              <a:ext uri="{FF2B5EF4-FFF2-40B4-BE49-F238E27FC236}">
                <a16:creationId xmlns:a16="http://schemas.microsoft.com/office/drawing/2014/main" id="{B71085F6-ADB2-89FC-6689-FACC9926669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6877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424">
            <a:extLst>
              <a:ext uri="{FF2B5EF4-FFF2-40B4-BE49-F238E27FC236}">
                <a16:creationId xmlns:a16="http://schemas.microsoft.com/office/drawing/2014/main" id="{C251FFF9-0052-9E92-13E5-9422E6AEA84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425">
            <a:extLst>
              <a:ext uri="{FF2B5EF4-FFF2-40B4-BE49-F238E27FC236}">
                <a16:creationId xmlns:a16="http://schemas.microsoft.com/office/drawing/2014/main" id="{2B443906-E8F2-DD9F-806E-16F78EBC5A6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426">
            <a:extLst>
              <a:ext uri="{FF2B5EF4-FFF2-40B4-BE49-F238E27FC236}">
                <a16:creationId xmlns:a16="http://schemas.microsoft.com/office/drawing/2014/main" id="{3D6264BF-8C67-DD25-ADB0-B23464B7890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427">
            <a:extLst>
              <a:ext uri="{FF2B5EF4-FFF2-40B4-BE49-F238E27FC236}">
                <a16:creationId xmlns:a16="http://schemas.microsoft.com/office/drawing/2014/main" id="{30A0708D-B237-BC86-AF01-0187E89B1FB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27729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428">
            <a:extLst>
              <a:ext uri="{FF2B5EF4-FFF2-40B4-BE49-F238E27FC236}">
                <a16:creationId xmlns:a16="http://schemas.microsoft.com/office/drawing/2014/main" id="{BE260C4D-BFB7-FDF6-8AB2-4F0D5773419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429">
            <a:extLst>
              <a:ext uri="{FF2B5EF4-FFF2-40B4-BE49-F238E27FC236}">
                <a16:creationId xmlns:a16="http://schemas.microsoft.com/office/drawing/2014/main" id="{3F05332B-0481-B937-3FD1-1300F497168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430">
            <a:extLst>
              <a:ext uri="{FF2B5EF4-FFF2-40B4-BE49-F238E27FC236}">
                <a16:creationId xmlns:a16="http://schemas.microsoft.com/office/drawing/2014/main" id="{663FA165-77B8-4F3A-0589-A0C122E0201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431">
            <a:extLst>
              <a:ext uri="{FF2B5EF4-FFF2-40B4-BE49-F238E27FC236}">
                <a16:creationId xmlns:a16="http://schemas.microsoft.com/office/drawing/2014/main" id="{6954463E-EACB-6D86-48B9-CA67BDC4C5B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128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432">
            <a:extLst>
              <a:ext uri="{FF2B5EF4-FFF2-40B4-BE49-F238E27FC236}">
                <a16:creationId xmlns:a16="http://schemas.microsoft.com/office/drawing/2014/main" id="{40EFE82E-DFEB-7423-1E79-05CB18F4CAC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433">
            <a:extLst>
              <a:ext uri="{FF2B5EF4-FFF2-40B4-BE49-F238E27FC236}">
                <a16:creationId xmlns:a16="http://schemas.microsoft.com/office/drawing/2014/main" id="{E0ACD09B-0F87-AE16-66B4-FA1E738B96F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434">
            <a:extLst>
              <a:ext uri="{FF2B5EF4-FFF2-40B4-BE49-F238E27FC236}">
                <a16:creationId xmlns:a16="http://schemas.microsoft.com/office/drawing/2014/main" id="{BAB0AA22-9673-EDD1-6036-EA7E802192C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435">
            <a:extLst>
              <a:ext uri="{FF2B5EF4-FFF2-40B4-BE49-F238E27FC236}">
                <a16:creationId xmlns:a16="http://schemas.microsoft.com/office/drawing/2014/main" id="{21B9FE30-B028-A5FE-9AE6-7E9639F964C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42122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436">
            <a:extLst>
              <a:ext uri="{FF2B5EF4-FFF2-40B4-BE49-F238E27FC236}">
                <a16:creationId xmlns:a16="http://schemas.microsoft.com/office/drawing/2014/main" id="{3E3C16D1-7C5B-798C-CD55-21CB09F7C0E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437">
            <a:extLst>
              <a:ext uri="{FF2B5EF4-FFF2-40B4-BE49-F238E27FC236}">
                <a16:creationId xmlns:a16="http://schemas.microsoft.com/office/drawing/2014/main" id="{FC319116-4077-212C-BF84-FB91060FB25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440">
            <a:extLst>
              <a:ext uri="{FF2B5EF4-FFF2-40B4-BE49-F238E27FC236}">
                <a16:creationId xmlns:a16="http://schemas.microsoft.com/office/drawing/2014/main" id="{AC586AED-7F99-F3A2-021A-19CD58BB0E2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441">
            <a:extLst>
              <a:ext uri="{FF2B5EF4-FFF2-40B4-BE49-F238E27FC236}">
                <a16:creationId xmlns:a16="http://schemas.microsoft.com/office/drawing/2014/main" id="{C49CE174-1C85-2645-6EC3-D68B60E2215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0650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442">
            <a:extLst>
              <a:ext uri="{FF2B5EF4-FFF2-40B4-BE49-F238E27FC236}">
                <a16:creationId xmlns:a16="http://schemas.microsoft.com/office/drawing/2014/main" id="{D6BB6724-3401-EF44-CAF4-D24D3BAF4E6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443">
            <a:extLst>
              <a:ext uri="{FF2B5EF4-FFF2-40B4-BE49-F238E27FC236}">
                <a16:creationId xmlns:a16="http://schemas.microsoft.com/office/drawing/2014/main" id="{F1C3AAE2-FEAC-BEEC-7082-57425607DB4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445">
            <a:extLst>
              <a:ext uri="{FF2B5EF4-FFF2-40B4-BE49-F238E27FC236}">
                <a16:creationId xmlns:a16="http://schemas.microsoft.com/office/drawing/2014/main" id="{09A68264-247C-E7ED-0B93-E73C2B3FF60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446">
            <a:extLst>
              <a:ext uri="{FF2B5EF4-FFF2-40B4-BE49-F238E27FC236}">
                <a16:creationId xmlns:a16="http://schemas.microsoft.com/office/drawing/2014/main" id="{03706FC6-282B-2660-87AD-4FC55E14EC3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7674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447">
            <a:extLst>
              <a:ext uri="{FF2B5EF4-FFF2-40B4-BE49-F238E27FC236}">
                <a16:creationId xmlns:a16="http://schemas.microsoft.com/office/drawing/2014/main" id="{9499FE5D-8A2B-D3D6-95AF-38AC27DAB6B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448">
            <a:extLst>
              <a:ext uri="{FF2B5EF4-FFF2-40B4-BE49-F238E27FC236}">
                <a16:creationId xmlns:a16="http://schemas.microsoft.com/office/drawing/2014/main" id="{283800C4-4F04-2B04-D501-B431D261822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449">
            <a:extLst>
              <a:ext uri="{FF2B5EF4-FFF2-40B4-BE49-F238E27FC236}">
                <a16:creationId xmlns:a16="http://schemas.microsoft.com/office/drawing/2014/main" id="{E0A9D154-F98E-0B2F-E3A3-85A0FDEAAC6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450">
            <a:extLst>
              <a:ext uri="{FF2B5EF4-FFF2-40B4-BE49-F238E27FC236}">
                <a16:creationId xmlns:a16="http://schemas.microsoft.com/office/drawing/2014/main" id="{15C44C80-746A-B592-13DD-3070C4F6031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02088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451">
            <a:extLst>
              <a:ext uri="{FF2B5EF4-FFF2-40B4-BE49-F238E27FC236}">
                <a16:creationId xmlns:a16="http://schemas.microsoft.com/office/drawing/2014/main" id="{CE05D4C4-F690-B9B1-6A4B-2124197F985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452">
            <a:extLst>
              <a:ext uri="{FF2B5EF4-FFF2-40B4-BE49-F238E27FC236}">
                <a16:creationId xmlns:a16="http://schemas.microsoft.com/office/drawing/2014/main" id="{22382C79-D3C5-9EB0-B064-A2BCE7EC602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453">
            <a:extLst>
              <a:ext uri="{FF2B5EF4-FFF2-40B4-BE49-F238E27FC236}">
                <a16:creationId xmlns:a16="http://schemas.microsoft.com/office/drawing/2014/main" id="{9FE42D9D-C476-BD15-71CC-4ACDA64E1E2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454">
            <a:extLst>
              <a:ext uri="{FF2B5EF4-FFF2-40B4-BE49-F238E27FC236}">
                <a16:creationId xmlns:a16="http://schemas.microsoft.com/office/drawing/2014/main" id="{D9247B3F-3DA5-DC4D-B436-0F75E4BFF20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0847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455">
            <a:extLst>
              <a:ext uri="{FF2B5EF4-FFF2-40B4-BE49-F238E27FC236}">
                <a16:creationId xmlns:a16="http://schemas.microsoft.com/office/drawing/2014/main" id="{7565A61E-D478-8168-EE22-3E1D1E2FFBC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456">
            <a:extLst>
              <a:ext uri="{FF2B5EF4-FFF2-40B4-BE49-F238E27FC236}">
                <a16:creationId xmlns:a16="http://schemas.microsoft.com/office/drawing/2014/main" id="{A53AC37E-6FA0-77C1-45D2-07BD392964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457">
            <a:extLst>
              <a:ext uri="{FF2B5EF4-FFF2-40B4-BE49-F238E27FC236}">
                <a16:creationId xmlns:a16="http://schemas.microsoft.com/office/drawing/2014/main" id="{B65778FA-DBCA-EE77-4570-AD96CF8EDE4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458">
            <a:extLst>
              <a:ext uri="{FF2B5EF4-FFF2-40B4-BE49-F238E27FC236}">
                <a16:creationId xmlns:a16="http://schemas.microsoft.com/office/drawing/2014/main" id="{53D9B0BF-637F-078F-C24B-9CB10645EA9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99264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MG_7460">
            <a:extLst>
              <a:ext uri="{FF2B5EF4-FFF2-40B4-BE49-F238E27FC236}">
                <a16:creationId xmlns:a16="http://schemas.microsoft.com/office/drawing/2014/main" id="{A19FFC4A-BBD3-20B2-F173-712E5DE912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9212" y="2971800"/>
            <a:ext cx="5189479" cy="3459653"/>
          </a:xfrm>
          <a:prstGeom prst="rect">
            <a:avLst/>
          </a:prstGeom>
        </p:spPr>
      </p:pic>
      <p:pic>
        <p:nvPicPr>
          <p:cNvPr id="3" name="Picture 2" descr="IMG_7459">
            <a:extLst>
              <a:ext uri="{FF2B5EF4-FFF2-40B4-BE49-F238E27FC236}">
                <a16:creationId xmlns:a16="http://schemas.microsoft.com/office/drawing/2014/main" id="{05D18886-5094-EE49-4AEA-8E4A1B8B676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134" y="457200"/>
            <a:ext cx="5189479" cy="3459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7039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461">
            <a:extLst>
              <a:ext uri="{FF2B5EF4-FFF2-40B4-BE49-F238E27FC236}">
                <a16:creationId xmlns:a16="http://schemas.microsoft.com/office/drawing/2014/main" id="{0507AC63-42AE-D687-048E-8DE035DE903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462">
            <a:extLst>
              <a:ext uri="{FF2B5EF4-FFF2-40B4-BE49-F238E27FC236}">
                <a16:creationId xmlns:a16="http://schemas.microsoft.com/office/drawing/2014/main" id="{0C020851-0409-DDFF-4201-53467EE5130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463">
            <a:extLst>
              <a:ext uri="{FF2B5EF4-FFF2-40B4-BE49-F238E27FC236}">
                <a16:creationId xmlns:a16="http://schemas.microsoft.com/office/drawing/2014/main" id="{C26E79FC-DE23-FCFF-9002-958D00C1E96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464">
            <a:extLst>
              <a:ext uri="{FF2B5EF4-FFF2-40B4-BE49-F238E27FC236}">
                <a16:creationId xmlns:a16="http://schemas.microsoft.com/office/drawing/2014/main" id="{C7EC08D9-6EB8-4FCC-4C35-6C4DDA2060B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6863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465">
            <a:extLst>
              <a:ext uri="{FF2B5EF4-FFF2-40B4-BE49-F238E27FC236}">
                <a16:creationId xmlns:a16="http://schemas.microsoft.com/office/drawing/2014/main" id="{951B5ED5-7020-1112-BBBE-01AE63D4E65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466">
            <a:extLst>
              <a:ext uri="{FF2B5EF4-FFF2-40B4-BE49-F238E27FC236}">
                <a16:creationId xmlns:a16="http://schemas.microsoft.com/office/drawing/2014/main" id="{621758E2-30A8-6062-DE70-9EAD01172A1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467">
            <a:extLst>
              <a:ext uri="{FF2B5EF4-FFF2-40B4-BE49-F238E27FC236}">
                <a16:creationId xmlns:a16="http://schemas.microsoft.com/office/drawing/2014/main" id="{58CAD67B-6468-898F-E3BB-CEDBF3CEC36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468">
            <a:extLst>
              <a:ext uri="{FF2B5EF4-FFF2-40B4-BE49-F238E27FC236}">
                <a16:creationId xmlns:a16="http://schemas.microsoft.com/office/drawing/2014/main" id="{7848C10D-54CA-3CD7-003D-5919D0CF46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4167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469">
            <a:extLst>
              <a:ext uri="{FF2B5EF4-FFF2-40B4-BE49-F238E27FC236}">
                <a16:creationId xmlns:a16="http://schemas.microsoft.com/office/drawing/2014/main" id="{15518EF8-3207-B7C0-80BB-1DFD6B2E5BD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470">
            <a:extLst>
              <a:ext uri="{FF2B5EF4-FFF2-40B4-BE49-F238E27FC236}">
                <a16:creationId xmlns:a16="http://schemas.microsoft.com/office/drawing/2014/main" id="{64411555-8B6F-7461-59F8-A1B53E41003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471">
            <a:extLst>
              <a:ext uri="{FF2B5EF4-FFF2-40B4-BE49-F238E27FC236}">
                <a16:creationId xmlns:a16="http://schemas.microsoft.com/office/drawing/2014/main" id="{342C4569-CFCA-28CC-FD67-D3B12984D09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472">
            <a:extLst>
              <a:ext uri="{FF2B5EF4-FFF2-40B4-BE49-F238E27FC236}">
                <a16:creationId xmlns:a16="http://schemas.microsoft.com/office/drawing/2014/main" id="{F29F43B1-A88F-6A7B-4D48-4C7C6C4CD83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5194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473">
            <a:extLst>
              <a:ext uri="{FF2B5EF4-FFF2-40B4-BE49-F238E27FC236}">
                <a16:creationId xmlns:a16="http://schemas.microsoft.com/office/drawing/2014/main" id="{932F9911-DB84-2FAA-6B81-4BFEAAB62CB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475">
            <a:extLst>
              <a:ext uri="{FF2B5EF4-FFF2-40B4-BE49-F238E27FC236}">
                <a16:creationId xmlns:a16="http://schemas.microsoft.com/office/drawing/2014/main" id="{D3E3AEFE-3560-2E75-6ABD-CC5E2FA367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476">
            <a:extLst>
              <a:ext uri="{FF2B5EF4-FFF2-40B4-BE49-F238E27FC236}">
                <a16:creationId xmlns:a16="http://schemas.microsoft.com/office/drawing/2014/main" id="{1A4327F7-3FBB-15EA-B3C6-28E4F5FBA6C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477">
            <a:extLst>
              <a:ext uri="{FF2B5EF4-FFF2-40B4-BE49-F238E27FC236}">
                <a16:creationId xmlns:a16="http://schemas.microsoft.com/office/drawing/2014/main" id="{80CE535B-5473-E691-E479-3B0D7A25792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88399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478">
            <a:extLst>
              <a:ext uri="{FF2B5EF4-FFF2-40B4-BE49-F238E27FC236}">
                <a16:creationId xmlns:a16="http://schemas.microsoft.com/office/drawing/2014/main" id="{47812D19-1E53-8D66-FEC9-0CC37A4CB7D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479">
            <a:extLst>
              <a:ext uri="{FF2B5EF4-FFF2-40B4-BE49-F238E27FC236}">
                <a16:creationId xmlns:a16="http://schemas.microsoft.com/office/drawing/2014/main" id="{988AEC93-086F-7835-8DAF-0FE02398137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480">
            <a:extLst>
              <a:ext uri="{FF2B5EF4-FFF2-40B4-BE49-F238E27FC236}">
                <a16:creationId xmlns:a16="http://schemas.microsoft.com/office/drawing/2014/main" id="{2E6F66CA-C4C8-B76D-FB2E-04B8230200B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481">
            <a:extLst>
              <a:ext uri="{FF2B5EF4-FFF2-40B4-BE49-F238E27FC236}">
                <a16:creationId xmlns:a16="http://schemas.microsoft.com/office/drawing/2014/main" id="{966193F7-9913-D9A6-DD7C-6D062C0130B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90792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483">
            <a:extLst>
              <a:ext uri="{FF2B5EF4-FFF2-40B4-BE49-F238E27FC236}">
                <a16:creationId xmlns:a16="http://schemas.microsoft.com/office/drawing/2014/main" id="{BABBEBAF-BD9B-F4A7-6DDF-C28BECB711B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485">
            <a:extLst>
              <a:ext uri="{FF2B5EF4-FFF2-40B4-BE49-F238E27FC236}">
                <a16:creationId xmlns:a16="http://schemas.microsoft.com/office/drawing/2014/main" id="{D7506646-D8FA-2AEE-B522-3BE3390E33E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486">
            <a:extLst>
              <a:ext uri="{FF2B5EF4-FFF2-40B4-BE49-F238E27FC236}">
                <a16:creationId xmlns:a16="http://schemas.microsoft.com/office/drawing/2014/main" id="{09BE562A-3F70-D62A-3CBC-D309A72F1B6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487">
            <a:extLst>
              <a:ext uri="{FF2B5EF4-FFF2-40B4-BE49-F238E27FC236}">
                <a16:creationId xmlns:a16="http://schemas.microsoft.com/office/drawing/2014/main" id="{EC3D7FCC-32DB-95C7-D2EF-EE03956988E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6600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488">
            <a:extLst>
              <a:ext uri="{FF2B5EF4-FFF2-40B4-BE49-F238E27FC236}">
                <a16:creationId xmlns:a16="http://schemas.microsoft.com/office/drawing/2014/main" id="{B945F60E-5FA2-C0EB-C9B8-AC2C101C395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489">
            <a:extLst>
              <a:ext uri="{FF2B5EF4-FFF2-40B4-BE49-F238E27FC236}">
                <a16:creationId xmlns:a16="http://schemas.microsoft.com/office/drawing/2014/main" id="{D540F11B-33F7-2590-31D4-144ED58FEFD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490">
            <a:extLst>
              <a:ext uri="{FF2B5EF4-FFF2-40B4-BE49-F238E27FC236}">
                <a16:creationId xmlns:a16="http://schemas.microsoft.com/office/drawing/2014/main" id="{0485198B-16FB-B3FE-A1BA-53F9461D803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491">
            <a:extLst>
              <a:ext uri="{FF2B5EF4-FFF2-40B4-BE49-F238E27FC236}">
                <a16:creationId xmlns:a16="http://schemas.microsoft.com/office/drawing/2014/main" id="{0963E6FF-4AD7-BB7F-C5E9-5C187853710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1258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492">
            <a:extLst>
              <a:ext uri="{FF2B5EF4-FFF2-40B4-BE49-F238E27FC236}">
                <a16:creationId xmlns:a16="http://schemas.microsoft.com/office/drawing/2014/main" id="{58F61764-1230-A23D-F5EE-7B36E1794F8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493">
            <a:extLst>
              <a:ext uri="{FF2B5EF4-FFF2-40B4-BE49-F238E27FC236}">
                <a16:creationId xmlns:a16="http://schemas.microsoft.com/office/drawing/2014/main" id="{A85CB561-E992-6109-1403-1B06EEC7A6F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494">
            <a:extLst>
              <a:ext uri="{FF2B5EF4-FFF2-40B4-BE49-F238E27FC236}">
                <a16:creationId xmlns:a16="http://schemas.microsoft.com/office/drawing/2014/main" id="{5F9C5F52-886D-DBD6-9326-973FA7144AF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496">
            <a:extLst>
              <a:ext uri="{FF2B5EF4-FFF2-40B4-BE49-F238E27FC236}">
                <a16:creationId xmlns:a16="http://schemas.microsoft.com/office/drawing/2014/main" id="{184C32FA-54BB-7685-4694-782C13C9490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7296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MG_7498">
            <a:extLst>
              <a:ext uri="{FF2B5EF4-FFF2-40B4-BE49-F238E27FC236}">
                <a16:creationId xmlns:a16="http://schemas.microsoft.com/office/drawing/2014/main" id="{1431C38B-3094-B2DC-8DA8-CFA9BDDDABB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678358" cy="3118906"/>
          </a:xfrm>
          <a:prstGeom prst="rect">
            <a:avLst/>
          </a:prstGeom>
        </p:spPr>
      </p:pic>
      <p:pic>
        <p:nvPicPr>
          <p:cNvPr id="7" name="Picture 6" descr="IMG_7499">
            <a:extLst>
              <a:ext uri="{FF2B5EF4-FFF2-40B4-BE49-F238E27FC236}">
                <a16:creationId xmlns:a16="http://schemas.microsoft.com/office/drawing/2014/main" id="{2C851774-CD39-6810-C6BA-0790081FB05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923" y="2865491"/>
            <a:ext cx="4958992" cy="3305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2236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5AFDA23-90CF-5BBD-6779-54F65AAB512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912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086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Digital Blue Tunnel 16x9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74228E6B-D70C-44BB-A81F-A245495F61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Business digital blue tunnel presentation (widescreen)</Template>
  <TotalTime>512</TotalTime>
  <Words>10</Words>
  <Application>Microsoft Office PowerPoint</Application>
  <PresentationFormat>Custom</PresentationFormat>
  <Paragraphs>3</Paragraphs>
  <Slides>88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88</vt:i4>
      </vt:variant>
    </vt:vector>
  </HeadingPairs>
  <TitlesOfParts>
    <vt:vector size="91" baseType="lpstr">
      <vt:lpstr>Arial</vt:lpstr>
      <vt:lpstr>Corbel</vt:lpstr>
      <vt:lpstr>Digital Blue Tunnel 16x9</vt:lpstr>
      <vt:lpstr>Evendale Elementary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>STARBASE Winchester</cp:lastModifiedBy>
  <cp:revision>7</cp:revision>
  <dcterms:created xsi:type="dcterms:W3CDTF">2016-09-02T12:48:35Z</dcterms:created>
  <dcterms:modified xsi:type="dcterms:W3CDTF">2026-04-17T17:17:14Z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TC028952619991</vt:lpwstr>
  </property>
</Properties>
</file>