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85"/>
  </p:notesMasterIdLst>
  <p:handoutMasterIdLst>
    <p:handoutMasterId r:id="rId86"/>
  </p:handoutMasterIdLst>
  <p:sldIdLst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5" r:id="rId27"/>
    <p:sldId id="286" r:id="rId28"/>
    <p:sldId id="287" r:id="rId29"/>
    <p:sldId id="288" r:id="rId30"/>
    <p:sldId id="289" r:id="rId31"/>
    <p:sldId id="290" r:id="rId32"/>
    <p:sldId id="291" r:id="rId33"/>
    <p:sldId id="292" r:id="rId34"/>
    <p:sldId id="293" r:id="rId35"/>
    <p:sldId id="266" r:id="rId36"/>
    <p:sldId id="294" r:id="rId37"/>
    <p:sldId id="295" r:id="rId38"/>
    <p:sldId id="296" r:id="rId39"/>
    <p:sldId id="297" r:id="rId40"/>
    <p:sldId id="298" r:id="rId41"/>
    <p:sldId id="311" r:id="rId42"/>
    <p:sldId id="299" r:id="rId43"/>
    <p:sldId id="300" r:id="rId44"/>
    <p:sldId id="301" r:id="rId45"/>
    <p:sldId id="302" r:id="rId46"/>
    <p:sldId id="303" r:id="rId47"/>
    <p:sldId id="304" r:id="rId48"/>
    <p:sldId id="305" r:id="rId49"/>
    <p:sldId id="306" r:id="rId50"/>
    <p:sldId id="307" r:id="rId51"/>
    <p:sldId id="308" r:id="rId52"/>
    <p:sldId id="309" r:id="rId53"/>
    <p:sldId id="310" r:id="rId54"/>
    <p:sldId id="313" r:id="rId55"/>
    <p:sldId id="314" r:id="rId56"/>
    <p:sldId id="315" r:id="rId57"/>
    <p:sldId id="316" r:id="rId58"/>
    <p:sldId id="317" r:id="rId59"/>
    <p:sldId id="318" r:id="rId60"/>
    <p:sldId id="319" r:id="rId61"/>
    <p:sldId id="320" r:id="rId62"/>
    <p:sldId id="321" r:id="rId63"/>
    <p:sldId id="322" r:id="rId64"/>
    <p:sldId id="323" r:id="rId65"/>
    <p:sldId id="324" r:id="rId66"/>
    <p:sldId id="325" r:id="rId67"/>
    <p:sldId id="326" r:id="rId68"/>
    <p:sldId id="327" r:id="rId69"/>
    <p:sldId id="328" r:id="rId70"/>
    <p:sldId id="329" r:id="rId71"/>
    <p:sldId id="330" r:id="rId72"/>
    <p:sldId id="331" r:id="rId73"/>
    <p:sldId id="332" r:id="rId74"/>
    <p:sldId id="333" r:id="rId75"/>
    <p:sldId id="334" r:id="rId76"/>
    <p:sldId id="335" r:id="rId77"/>
    <p:sldId id="336" r:id="rId78"/>
    <p:sldId id="337" r:id="rId79"/>
    <p:sldId id="338" r:id="rId80"/>
    <p:sldId id="339" r:id="rId81"/>
    <p:sldId id="340" r:id="rId82"/>
    <p:sldId id="341" r:id="rId83"/>
    <p:sldId id="282" r:id="rId84"/>
  </p:sldIdLst>
  <p:sldSz cx="12188825" cy="6858000"/>
  <p:notesSz cx="6858000" cy="9144000"/>
  <p:custDataLst>
    <p:tags r:id="rId8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397" autoAdjust="0"/>
    <p:restoredTop sz="94629" autoAdjust="0"/>
  </p:normalViewPr>
  <p:slideViewPr>
    <p:cSldViewPr showGuides="1">
      <p:cViewPr varScale="1">
        <p:scale>
          <a:sx n="85" d="100"/>
          <a:sy n="85" d="100"/>
        </p:scale>
        <p:origin x="802" y="62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84" Type="http://schemas.openxmlformats.org/officeDocument/2006/relationships/slide" Target="slides/slide82.xml"/><Relationship Id="rId89" Type="http://schemas.openxmlformats.org/officeDocument/2006/relationships/viewProps" Target="viewProps.xml"/><Relationship Id="rId16" Type="http://schemas.openxmlformats.org/officeDocument/2006/relationships/slide" Target="slides/slide14.xml"/><Relationship Id="rId11" Type="http://schemas.openxmlformats.org/officeDocument/2006/relationships/slide" Target="slides/slide9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5" Type="http://schemas.openxmlformats.org/officeDocument/2006/relationships/slide" Target="slides/slide3.xml"/><Relationship Id="rId90" Type="http://schemas.openxmlformats.org/officeDocument/2006/relationships/theme" Target="theme/theme1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slide" Target="slides/slide75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slide" Target="slides/slide78.xml"/><Relationship Id="rId85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slide" Target="slides/slide81.xml"/><Relationship Id="rId88" Type="http://schemas.openxmlformats.org/officeDocument/2006/relationships/presProps" Target="presProps.xml"/><Relationship Id="rId9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slide" Target="slides/slide74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2" Type="http://schemas.openxmlformats.org/officeDocument/2006/relationships/slideMaster" Target="slideMasters/slideMaster1.xml"/><Relationship Id="rId29" Type="http://schemas.openxmlformats.org/officeDocument/2006/relationships/slide" Target="slides/slide27.xml"/><Relationship Id="rId24" Type="http://schemas.openxmlformats.org/officeDocument/2006/relationships/slide" Target="slides/slide22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66" Type="http://schemas.openxmlformats.org/officeDocument/2006/relationships/slide" Target="slides/slide64.xml"/><Relationship Id="rId87" Type="http://schemas.openxmlformats.org/officeDocument/2006/relationships/tags" Target="tags/tag1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19" Type="http://schemas.openxmlformats.org/officeDocument/2006/relationships/slide" Target="slides/slide1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3/20/2026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3/20/2026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3/20/2026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3/20/2026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3/20/2026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3/20/2026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3/20/2026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3/20/2026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3/20/2026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pPr/>
              <a:t>3/20/2026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3/20/2026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3/20/2026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41C87-7AD9-4845-A077-840E4A0F3F06}" type="datetimeFigureOut">
              <a:rPr lang="en-US"/>
              <a:pPr/>
              <a:t>3/20/2026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6.jpeg"/><Relationship Id="rId4" Type="http://schemas.openxmlformats.org/officeDocument/2006/relationships/image" Target="../media/image8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0.jpeg"/><Relationship Id="rId4" Type="http://schemas.openxmlformats.org/officeDocument/2006/relationships/image" Target="../media/image8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4.jpeg"/><Relationship Id="rId4" Type="http://schemas.openxmlformats.org/officeDocument/2006/relationships/image" Target="../media/image9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0.jpeg"/><Relationship Id="rId4" Type="http://schemas.openxmlformats.org/officeDocument/2006/relationships/image" Target="../media/image9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4.jpeg"/><Relationship Id="rId4" Type="http://schemas.openxmlformats.org/officeDocument/2006/relationships/image" Target="../media/image10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eg"/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8.jpeg"/><Relationship Id="rId4" Type="http://schemas.openxmlformats.org/officeDocument/2006/relationships/image" Target="../media/image10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eg"/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2.jpeg"/><Relationship Id="rId4" Type="http://schemas.openxmlformats.org/officeDocument/2006/relationships/image" Target="../media/image111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eg"/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6.jpeg"/><Relationship Id="rId4" Type="http://schemas.openxmlformats.org/officeDocument/2006/relationships/image" Target="../media/image115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0.jpeg"/><Relationship Id="rId4" Type="http://schemas.openxmlformats.org/officeDocument/2006/relationships/image" Target="../media/image119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jpeg"/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4.jpeg"/><Relationship Id="rId4" Type="http://schemas.openxmlformats.org/officeDocument/2006/relationships/image" Target="../media/image123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eg"/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8.jpeg"/><Relationship Id="rId4" Type="http://schemas.openxmlformats.org/officeDocument/2006/relationships/image" Target="../media/image127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eg"/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2.jpeg"/><Relationship Id="rId4" Type="http://schemas.openxmlformats.org/officeDocument/2006/relationships/image" Target="../media/image131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6.jpeg"/><Relationship Id="rId4" Type="http://schemas.openxmlformats.org/officeDocument/2006/relationships/image" Target="../media/image135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eg"/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0.jpeg"/><Relationship Id="rId4" Type="http://schemas.openxmlformats.org/officeDocument/2006/relationships/image" Target="../media/image139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jpeg"/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4.jpeg"/><Relationship Id="rId4" Type="http://schemas.openxmlformats.org/officeDocument/2006/relationships/image" Target="../media/image143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jpeg"/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8.jpeg"/><Relationship Id="rId4" Type="http://schemas.openxmlformats.org/officeDocument/2006/relationships/image" Target="../media/image147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jpeg"/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2.jpeg"/><Relationship Id="rId4" Type="http://schemas.openxmlformats.org/officeDocument/2006/relationships/image" Target="../media/image151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jpeg"/><Relationship Id="rId2" Type="http://schemas.openxmlformats.org/officeDocument/2006/relationships/image" Target="../media/image15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6.jpeg"/><Relationship Id="rId4" Type="http://schemas.openxmlformats.org/officeDocument/2006/relationships/image" Target="../media/image155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eg"/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1.jpeg"/><Relationship Id="rId4" Type="http://schemas.openxmlformats.org/officeDocument/2006/relationships/image" Target="../media/image160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jpeg"/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5.jpeg"/><Relationship Id="rId4" Type="http://schemas.openxmlformats.org/officeDocument/2006/relationships/image" Target="../media/image164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eg"/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9.jpeg"/><Relationship Id="rId4" Type="http://schemas.openxmlformats.org/officeDocument/2006/relationships/image" Target="../media/image168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eg"/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3.jpeg"/><Relationship Id="rId4" Type="http://schemas.openxmlformats.org/officeDocument/2006/relationships/image" Target="../media/image172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jpeg"/><Relationship Id="rId2" Type="http://schemas.openxmlformats.org/officeDocument/2006/relationships/image" Target="../media/image17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7.jpeg"/><Relationship Id="rId4" Type="http://schemas.openxmlformats.org/officeDocument/2006/relationships/image" Target="../media/image176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jpeg"/><Relationship Id="rId2" Type="http://schemas.openxmlformats.org/officeDocument/2006/relationships/image" Target="../media/image17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1.jpeg"/><Relationship Id="rId4" Type="http://schemas.openxmlformats.org/officeDocument/2006/relationships/image" Target="../media/image180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jpeg"/><Relationship Id="rId2" Type="http://schemas.openxmlformats.org/officeDocument/2006/relationships/image" Target="../media/image18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5.jpeg"/><Relationship Id="rId4" Type="http://schemas.openxmlformats.org/officeDocument/2006/relationships/image" Target="../media/image184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jpeg"/><Relationship Id="rId2" Type="http://schemas.openxmlformats.org/officeDocument/2006/relationships/image" Target="../media/image18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9.jpeg"/><Relationship Id="rId4" Type="http://schemas.openxmlformats.org/officeDocument/2006/relationships/image" Target="../media/image188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jpeg"/><Relationship Id="rId2" Type="http://schemas.openxmlformats.org/officeDocument/2006/relationships/image" Target="../media/image19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3.jpeg"/><Relationship Id="rId4" Type="http://schemas.openxmlformats.org/officeDocument/2006/relationships/image" Target="../media/image192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jpeg"/><Relationship Id="rId2" Type="http://schemas.openxmlformats.org/officeDocument/2006/relationships/image" Target="../media/image19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7.jpeg"/><Relationship Id="rId4" Type="http://schemas.openxmlformats.org/officeDocument/2006/relationships/image" Target="../media/image196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9.jpeg"/><Relationship Id="rId2" Type="http://schemas.openxmlformats.org/officeDocument/2006/relationships/image" Target="../media/image19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1.jpeg"/><Relationship Id="rId4" Type="http://schemas.openxmlformats.org/officeDocument/2006/relationships/image" Target="../media/image200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jpeg"/><Relationship Id="rId2" Type="http://schemas.openxmlformats.org/officeDocument/2006/relationships/image" Target="../media/image20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5.jpeg"/><Relationship Id="rId4" Type="http://schemas.openxmlformats.org/officeDocument/2006/relationships/image" Target="../media/image204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jpeg"/><Relationship Id="rId2" Type="http://schemas.openxmlformats.org/officeDocument/2006/relationships/image" Target="../media/image20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9.jpeg"/><Relationship Id="rId4" Type="http://schemas.openxmlformats.org/officeDocument/2006/relationships/image" Target="../media/image208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jpeg"/><Relationship Id="rId2" Type="http://schemas.openxmlformats.org/officeDocument/2006/relationships/image" Target="../media/image2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3.jpeg"/><Relationship Id="rId4" Type="http://schemas.openxmlformats.org/officeDocument/2006/relationships/image" Target="../media/image212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jpeg"/><Relationship Id="rId2" Type="http://schemas.openxmlformats.org/officeDocument/2006/relationships/image" Target="../media/image2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7.jpeg"/><Relationship Id="rId4" Type="http://schemas.openxmlformats.org/officeDocument/2006/relationships/image" Target="../media/image216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9.jpeg"/><Relationship Id="rId2" Type="http://schemas.openxmlformats.org/officeDocument/2006/relationships/image" Target="../media/image2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1.jpeg"/><Relationship Id="rId4" Type="http://schemas.openxmlformats.org/officeDocument/2006/relationships/image" Target="../media/image220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jpeg"/><Relationship Id="rId2" Type="http://schemas.openxmlformats.org/officeDocument/2006/relationships/image" Target="../media/image2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5.jpeg"/><Relationship Id="rId4" Type="http://schemas.openxmlformats.org/officeDocument/2006/relationships/image" Target="../media/image224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jpeg"/><Relationship Id="rId2" Type="http://schemas.openxmlformats.org/officeDocument/2006/relationships/image" Target="../media/image2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9.jpeg"/><Relationship Id="rId4" Type="http://schemas.openxmlformats.org/officeDocument/2006/relationships/image" Target="../media/image228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jpeg"/><Relationship Id="rId2" Type="http://schemas.openxmlformats.org/officeDocument/2006/relationships/image" Target="../media/image2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3.jpeg"/><Relationship Id="rId4" Type="http://schemas.openxmlformats.org/officeDocument/2006/relationships/image" Target="../media/image232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5.jpeg"/><Relationship Id="rId2" Type="http://schemas.openxmlformats.org/officeDocument/2006/relationships/image" Target="../media/image23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7.jpeg"/><Relationship Id="rId4" Type="http://schemas.openxmlformats.org/officeDocument/2006/relationships/image" Target="../media/image236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.jpeg"/><Relationship Id="rId2" Type="http://schemas.openxmlformats.org/officeDocument/2006/relationships/image" Target="../media/image23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1.jpeg"/><Relationship Id="rId4" Type="http://schemas.openxmlformats.org/officeDocument/2006/relationships/image" Target="../media/image240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jpeg"/><Relationship Id="rId2" Type="http://schemas.openxmlformats.org/officeDocument/2006/relationships/image" Target="../media/image2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5.jpeg"/><Relationship Id="rId4" Type="http://schemas.openxmlformats.org/officeDocument/2006/relationships/image" Target="../media/image244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7.jpeg"/><Relationship Id="rId2" Type="http://schemas.openxmlformats.org/officeDocument/2006/relationships/image" Target="../media/image24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9.jpeg"/><Relationship Id="rId4" Type="http://schemas.openxmlformats.org/officeDocument/2006/relationships/image" Target="../media/image248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1.jpeg"/><Relationship Id="rId2" Type="http://schemas.openxmlformats.org/officeDocument/2006/relationships/image" Target="../media/image25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3.jpeg"/><Relationship Id="rId4" Type="http://schemas.openxmlformats.org/officeDocument/2006/relationships/image" Target="../media/image252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5.jpeg"/><Relationship Id="rId2" Type="http://schemas.openxmlformats.org/officeDocument/2006/relationships/image" Target="../media/image25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7.jpeg"/><Relationship Id="rId4" Type="http://schemas.openxmlformats.org/officeDocument/2006/relationships/image" Target="../media/image256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9.jpeg"/><Relationship Id="rId2" Type="http://schemas.openxmlformats.org/officeDocument/2006/relationships/image" Target="../media/image25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1.jpeg"/><Relationship Id="rId4" Type="http://schemas.openxmlformats.org/officeDocument/2006/relationships/image" Target="../media/image260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3.jpeg"/><Relationship Id="rId2" Type="http://schemas.openxmlformats.org/officeDocument/2006/relationships/image" Target="../media/image26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5.jpeg"/><Relationship Id="rId4" Type="http://schemas.openxmlformats.org/officeDocument/2006/relationships/image" Target="../media/image264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7.jpeg"/><Relationship Id="rId2" Type="http://schemas.openxmlformats.org/officeDocument/2006/relationships/image" Target="../media/image26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9.jpeg"/><Relationship Id="rId4" Type="http://schemas.openxmlformats.org/officeDocument/2006/relationships/image" Target="../media/image268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1.jpeg"/><Relationship Id="rId2" Type="http://schemas.openxmlformats.org/officeDocument/2006/relationships/image" Target="../media/image27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3.jpeg"/><Relationship Id="rId4" Type="http://schemas.openxmlformats.org/officeDocument/2006/relationships/image" Target="../media/image272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5.jpeg"/><Relationship Id="rId2" Type="http://schemas.openxmlformats.org/officeDocument/2006/relationships/image" Target="../media/image27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7.jpeg"/><Relationship Id="rId4" Type="http://schemas.openxmlformats.org/officeDocument/2006/relationships/image" Target="../media/image276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9.jpeg"/><Relationship Id="rId2" Type="http://schemas.openxmlformats.org/officeDocument/2006/relationships/image" Target="../media/image27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1.jpeg"/><Relationship Id="rId4" Type="http://schemas.openxmlformats.org/officeDocument/2006/relationships/image" Target="../media/image280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3.jpeg"/><Relationship Id="rId2" Type="http://schemas.openxmlformats.org/officeDocument/2006/relationships/image" Target="../media/image28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5.jpeg"/><Relationship Id="rId4" Type="http://schemas.openxmlformats.org/officeDocument/2006/relationships/image" Target="../media/image284.jpe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7.jpeg"/><Relationship Id="rId2" Type="http://schemas.openxmlformats.org/officeDocument/2006/relationships/image" Target="../media/image28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9.jpeg"/><Relationship Id="rId4" Type="http://schemas.openxmlformats.org/officeDocument/2006/relationships/image" Target="../media/image288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1.jpeg"/><Relationship Id="rId2" Type="http://schemas.openxmlformats.org/officeDocument/2006/relationships/image" Target="../media/image29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3.jpeg"/><Relationship Id="rId4" Type="http://schemas.openxmlformats.org/officeDocument/2006/relationships/image" Target="../media/image292.jpe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5.jpeg"/><Relationship Id="rId2" Type="http://schemas.openxmlformats.org/officeDocument/2006/relationships/image" Target="../media/image29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7.jpeg"/><Relationship Id="rId4" Type="http://schemas.openxmlformats.org/officeDocument/2006/relationships/image" Target="../media/image296.jpe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9.jpeg"/><Relationship Id="rId2" Type="http://schemas.openxmlformats.org/officeDocument/2006/relationships/image" Target="../media/image29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1.jpeg"/><Relationship Id="rId4" Type="http://schemas.openxmlformats.org/officeDocument/2006/relationships/image" Target="../media/image300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3.jpeg"/><Relationship Id="rId2" Type="http://schemas.openxmlformats.org/officeDocument/2006/relationships/image" Target="../media/image30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5.jpeg"/><Relationship Id="rId4" Type="http://schemas.openxmlformats.org/officeDocument/2006/relationships/image" Target="../media/image304.jpe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7.jpeg"/><Relationship Id="rId2" Type="http://schemas.openxmlformats.org/officeDocument/2006/relationships/image" Target="../media/image30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9.jpeg"/><Relationship Id="rId4" Type="http://schemas.openxmlformats.org/officeDocument/2006/relationships/image" Target="../media/image308.jpe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1.jpeg"/><Relationship Id="rId2" Type="http://schemas.openxmlformats.org/officeDocument/2006/relationships/image" Target="../media/image3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3.jpeg"/><Relationship Id="rId4" Type="http://schemas.openxmlformats.org/officeDocument/2006/relationships/image" Target="../media/image312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5.jpeg"/><Relationship Id="rId2" Type="http://schemas.openxmlformats.org/officeDocument/2006/relationships/image" Target="../media/image3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7.jpeg"/><Relationship Id="rId4" Type="http://schemas.openxmlformats.org/officeDocument/2006/relationships/image" Target="../media/image316.jpe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9.jpeg"/><Relationship Id="rId2" Type="http://schemas.openxmlformats.org/officeDocument/2006/relationships/image" Target="../media/image3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0.jpeg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012" y="1219200"/>
            <a:ext cx="5257800" cy="52578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Evendale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Elementary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it-IT" dirty="0"/>
              <a:t>Captain bohrer</a:t>
            </a:r>
          </a:p>
          <a:p>
            <a:r>
              <a:rPr lang="it-IT" dirty="0"/>
              <a:t>March 2026</a:t>
            </a:r>
          </a:p>
        </p:txBody>
      </p:sp>
      <p:pic>
        <p:nvPicPr>
          <p:cNvPr id="6" name="BigBangBoom(Combined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27">
            <a:extLst>
              <a:ext uri="{FF2B5EF4-FFF2-40B4-BE49-F238E27FC236}">
                <a16:creationId xmlns:a16="http://schemas.microsoft.com/office/drawing/2014/main" id="{81900033-55B4-0148-09BE-7A7A10C6DF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28">
            <a:extLst>
              <a:ext uri="{FF2B5EF4-FFF2-40B4-BE49-F238E27FC236}">
                <a16:creationId xmlns:a16="http://schemas.microsoft.com/office/drawing/2014/main" id="{144D2AAC-0A08-8FF1-EEE3-591476C0FF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29">
            <a:extLst>
              <a:ext uri="{FF2B5EF4-FFF2-40B4-BE49-F238E27FC236}">
                <a16:creationId xmlns:a16="http://schemas.microsoft.com/office/drawing/2014/main" id="{CABC5740-315D-04CD-DD53-B443381847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30">
            <a:extLst>
              <a:ext uri="{FF2B5EF4-FFF2-40B4-BE49-F238E27FC236}">
                <a16:creationId xmlns:a16="http://schemas.microsoft.com/office/drawing/2014/main" id="{B22736C1-0C40-DC86-7127-3FED627EAA3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9179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31">
            <a:extLst>
              <a:ext uri="{FF2B5EF4-FFF2-40B4-BE49-F238E27FC236}">
                <a16:creationId xmlns:a16="http://schemas.microsoft.com/office/drawing/2014/main" id="{45DC4475-4684-82C5-F4C0-205820ABB5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32">
            <a:extLst>
              <a:ext uri="{FF2B5EF4-FFF2-40B4-BE49-F238E27FC236}">
                <a16:creationId xmlns:a16="http://schemas.microsoft.com/office/drawing/2014/main" id="{D633A7B2-F039-C4C2-B676-22DB0ED8ECC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33">
            <a:extLst>
              <a:ext uri="{FF2B5EF4-FFF2-40B4-BE49-F238E27FC236}">
                <a16:creationId xmlns:a16="http://schemas.microsoft.com/office/drawing/2014/main" id="{C9B08E4F-2058-1B89-9756-CBC28ECDAA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34">
            <a:extLst>
              <a:ext uri="{FF2B5EF4-FFF2-40B4-BE49-F238E27FC236}">
                <a16:creationId xmlns:a16="http://schemas.microsoft.com/office/drawing/2014/main" id="{0BDBFD57-FFBA-8C60-EC72-C1F2ABF71D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0421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35">
            <a:extLst>
              <a:ext uri="{FF2B5EF4-FFF2-40B4-BE49-F238E27FC236}">
                <a16:creationId xmlns:a16="http://schemas.microsoft.com/office/drawing/2014/main" id="{D85EFA6A-42E0-FFBC-31A4-C50AD420E62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36">
            <a:extLst>
              <a:ext uri="{FF2B5EF4-FFF2-40B4-BE49-F238E27FC236}">
                <a16:creationId xmlns:a16="http://schemas.microsoft.com/office/drawing/2014/main" id="{11E07B50-44A4-0897-F090-9D7FD9CD12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37">
            <a:extLst>
              <a:ext uri="{FF2B5EF4-FFF2-40B4-BE49-F238E27FC236}">
                <a16:creationId xmlns:a16="http://schemas.microsoft.com/office/drawing/2014/main" id="{AEEE847C-CBED-3B6C-8F27-E5F4ADEB80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38">
            <a:extLst>
              <a:ext uri="{FF2B5EF4-FFF2-40B4-BE49-F238E27FC236}">
                <a16:creationId xmlns:a16="http://schemas.microsoft.com/office/drawing/2014/main" id="{80FE6CD6-3C9D-10EC-030A-E739DACDB2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1924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39">
            <a:extLst>
              <a:ext uri="{FF2B5EF4-FFF2-40B4-BE49-F238E27FC236}">
                <a16:creationId xmlns:a16="http://schemas.microsoft.com/office/drawing/2014/main" id="{E7DFE836-6E51-6D91-1731-C211B69B18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41">
            <a:extLst>
              <a:ext uri="{FF2B5EF4-FFF2-40B4-BE49-F238E27FC236}">
                <a16:creationId xmlns:a16="http://schemas.microsoft.com/office/drawing/2014/main" id="{3410DA89-C71B-C250-DAEE-4C501A797F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42">
            <a:extLst>
              <a:ext uri="{FF2B5EF4-FFF2-40B4-BE49-F238E27FC236}">
                <a16:creationId xmlns:a16="http://schemas.microsoft.com/office/drawing/2014/main" id="{2321AF78-C3DB-B3C4-AC35-52B62F9C87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44">
            <a:extLst>
              <a:ext uri="{FF2B5EF4-FFF2-40B4-BE49-F238E27FC236}">
                <a16:creationId xmlns:a16="http://schemas.microsoft.com/office/drawing/2014/main" id="{4070DC45-876F-5C49-AE7F-3690D805BF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2484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45">
            <a:extLst>
              <a:ext uri="{FF2B5EF4-FFF2-40B4-BE49-F238E27FC236}">
                <a16:creationId xmlns:a16="http://schemas.microsoft.com/office/drawing/2014/main" id="{201DA882-C33C-B58A-954D-18178E7AB8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48">
            <a:extLst>
              <a:ext uri="{FF2B5EF4-FFF2-40B4-BE49-F238E27FC236}">
                <a16:creationId xmlns:a16="http://schemas.microsoft.com/office/drawing/2014/main" id="{0230D74A-7940-E758-B974-30147FDD85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50">
            <a:extLst>
              <a:ext uri="{FF2B5EF4-FFF2-40B4-BE49-F238E27FC236}">
                <a16:creationId xmlns:a16="http://schemas.microsoft.com/office/drawing/2014/main" id="{5EEB40D4-C526-6618-8E25-90C4980F82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51">
            <a:extLst>
              <a:ext uri="{FF2B5EF4-FFF2-40B4-BE49-F238E27FC236}">
                <a16:creationId xmlns:a16="http://schemas.microsoft.com/office/drawing/2014/main" id="{940B2949-9CB7-5112-F405-AB25FA6A7D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170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53">
            <a:extLst>
              <a:ext uri="{FF2B5EF4-FFF2-40B4-BE49-F238E27FC236}">
                <a16:creationId xmlns:a16="http://schemas.microsoft.com/office/drawing/2014/main" id="{1951C3E2-D77F-B268-4F04-F9114A6572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54">
            <a:extLst>
              <a:ext uri="{FF2B5EF4-FFF2-40B4-BE49-F238E27FC236}">
                <a16:creationId xmlns:a16="http://schemas.microsoft.com/office/drawing/2014/main" id="{983DFEA8-7070-1206-BBF0-535F2614FF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55">
            <a:extLst>
              <a:ext uri="{FF2B5EF4-FFF2-40B4-BE49-F238E27FC236}">
                <a16:creationId xmlns:a16="http://schemas.microsoft.com/office/drawing/2014/main" id="{9C0BEE13-19BC-B6FB-E4DE-EE03F29A84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56">
            <a:extLst>
              <a:ext uri="{FF2B5EF4-FFF2-40B4-BE49-F238E27FC236}">
                <a16:creationId xmlns:a16="http://schemas.microsoft.com/office/drawing/2014/main" id="{42D8DD86-605D-9DCA-ED57-044774DA10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7583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57">
            <a:extLst>
              <a:ext uri="{FF2B5EF4-FFF2-40B4-BE49-F238E27FC236}">
                <a16:creationId xmlns:a16="http://schemas.microsoft.com/office/drawing/2014/main" id="{41066EE5-C480-BE54-4508-97F080B513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60">
            <a:extLst>
              <a:ext uri="{FF2B5EF4-FFF2-40B4-BE49-F238E27FC236}">
                <a16:creationId xmlns:a16="http://schemas.microsoft.com/office/drawing/2014/main" id="{21C620E4-473F-7DF7-3C28-92DFE5ECC1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63">
            <a:extLst>
              <a:ext uri="{FF2B5EF4-FFF2-40B4-BE49-F238E27FC236}">
                <a16:creationId xmlns:a16="http://schemas.microsoft.com/office/drawing/2014/main" id="{FDB71B3B-75FF-2B32-5B9A-A1BFAC6626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64">
            <a:extLst>
              <a:ext uri="{FF2B5EF4-FFF2-40B4-BE49-F238E27FC236}">
                <a16:creationId xmlns:a16="http://schemas.microsoft.com/office/drawing/2014/main" id="{BDA663F5-C1DE-A2DE-5867-1AD3D9BCC0C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7270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65">
            <a:extLst>
              <a:ext uri="{FF2B5EF4-FFF2-40B4-BE49-F238E27FC236}">
                <a16:creationId xmlns:a16="http://schemas.microsoft.com/office/drawing/2014/main" id="{7446E34D-47C6-BE68-E314-7DF5740AAC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66">
            <a:extLst>
              <a:ext uri="{FF2B5EF4-FFF2-40B4-BE49-F238E27FC236}">
                <a16:creationId xmlns:a16="http://schemas.microsoft.com/office/drawing/2014/main" id="{CB25A6EF-B1E1-3FD7-F160-5D5822DE32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68">
            <a:extLst>
              <a:ext uri="{FF2B5EF4-FFF2-40B4-BE49-F238E27FC236}">
                <a16:creationId xmlns:a16="http://schemas.microsoft.com/office/drawing/2014/main" id="{6755DE93-ACF4-DE96-45C4-9253D779BDB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69">
            <a:extLst>
              <a:ext uri="{FF2B5EF4-FFF2-40B4-BE49-F238E27FC236}">
                <a16:creationId xmlns:a16="http://schemas.microsoft.com/office/drawing/2014/main" id="{8B5CF48F-9450-661E-0EA8-9A7BE9EA79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9799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70">
            <a:extLst>
              <a:ext uri="{FF2B5EF4-FFF2-40B4-BE49-F238E27FC236}">
                <a16:creationId xmlns:a16="http://schemas.microsoft.com/office/drawing/2014/main" id="{E5E801F4-A349-1AD5-0C42-C0D94B4315A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71">
            <a:extLst>
              <a:ext uri="{FF2B5EF4-FFF2-40B4-BE49-F238E27FC236}">
                <a16:creationId xmlns:a16="http://schemas.microsoft.com/office/drawing/2014/main" id="{69AA634E-724A-D427-60D0-1BA2DD1674D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72">
            <a:extLst>
              <a:ext uri="{FF2B5EF4-FFF2-40B4-BE49-F238E27FC236}">
                <a16:creationId xmlns:a16="http://schemas.microsoft.com/office/drawing/2014/main" id="{15FE71EB-3D3F-1F8C-F3EA-5D176289927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73">
            <a:extLst>
              <a:ext uri="{FF2B5EF4-FFF2-40B4-BE49-F238E27FC236}">
                <a16:creationId xmlns:a16="http://schemas.microsoft.com/office/drawing/2014/main" id="{969CA914-A1A2-206B-E5E2-E57BF185A5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6085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74">
            <a:extLst>
              <a:ext uri="{FF2B5EF4-FFF2-40B4-BE49-F238E27FC236}">
                <a16:creationId xmlns:a16="http://schemas.microsoft.com/office/drawing/2014/main" id="{C3E8B265-8E8F-EAD0-1434-72576E671A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75">
            <a:extLst>
              <a:ext uri="{FF2B5EF4-FFF2-40B4-BE49-F238E27FC236}">
                <a16:creationId xmlns:a16="http://schemas.microsoft.com/office/drawing/2014/main" id="{1F9FFFCC-9655-79B4-E2B8-6BE5BF318F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76">
            <a:extLst>
              <a:ext uri="{FF2B5EF4-FFF2-40B4-BE49-F238E27FC236}">
                <a16:creationId xmlns:a16="http://schemas.microsoft.com/office/drawing/2014/main" id="{FFA67A8A-C41B-B1BD-B896-E2A30DD836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77">
            <a:extLst>
              <a:ext uri="{FF2B5EF4-FFF2-40B4-BE49-F238E27FC236}">
                <a16:creationId xmlns:a16="http://schemas.microsoft.com/office/drawing/2014/main" id="{3D93C3AD-E015-4381-F29D-CDE4FCBE99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9959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78">
            <a:extLst>
              <a:ext uri="{FF2B5EF4-FFF2-40B4-BE49-F238E27FC236}">
                <a16:creationId xmlns:a16="http://schemas.microsoft.com/office/drawing/2014/main" id="{91F92DCE-5036-72DD-03FC-EEA045EC52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80">
            <a:extLst>
              <a:ext uri="{FF2B5EF4-FFF2-40B4-BE49-F238E27FC236}">
                <a16:creationId xmlns:a16="http://schemas.microsoft.com/office/drawing/2014/main" id="{8771AF0F-4903-AA49-303C-28F312B4BC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81">
            <a:extLst>
              <a:ext uri="{FF2B5EF4-FFF2-40B4-BE49-F238E27FC236}">
                <a16:creationId xmlns:a16="http://schemas.microsoft.com/office/drawing/2014/main" id="{C7E19592-4F42-8C08-31D9-60973B52E3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83">
            <a:extLst>
              <a:ext uri="{FF2B5EF4-FFF2-40B4-BE49-F238E27FC236}">
                <a16:creationId xmlns:a16="http://schemas.microsoft.com/office/drawing/2014/main" id="{FC749D43-353F-B0C4-2C96-9BA3F58352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3256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85">
            <a:extLst>
              <a:ext uri="{FF2B5EF4-FFF2-40B4-BE49-F238E27FC236}">
                <a16:creationId xmlns:a16="http://schemas.microsoft.com/office/drawing/2014/main" id="{8673C69B-318E-E251-173C-1C59E68512C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88">
            <a:extLst>
              <a:ext uri="{FF2B5EF4-FFF2-40B4-BE49-F238E27FC236}">
                <a16:creationId xmlns:a16="http://schemas.microsoft.com/office/drawing/2014/main" id="{A596BCBE-BB9D-AD37-21CE-C6EADAC43A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89">
            <a:extLst>
              <a:ext uri="{FF2B5EF4-FFF2-40B4-BE49-F238E27FC236}">
                <a16:creationId xmlns:a16="http://schemas.microsoft.com/office/drawing/2014/main" id="{78D6CEFF-6819-F208-2CD3-24766AE88A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90">
            <a:extLst>
              <a:ext uri="{FF2B5EF4-FFF2-40B4-BE49-F238E27FC236}">
                <a16:creationId xmlns:a16="http://schemas.microsoft.com/office/drawing/2014/main" id="{6948EC98-1733-65CE-37D1-EC7D44FC62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5731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93">
            <a:extLst>
              <a:ext uri="{FF2B5EF4-FFF2-40B4-BE49-F238E27FC236}">
                <a16:creationId xmlns:a16="http://schemas.microsoft.com/office/drawing/2014/main" id="{1D38E92B-A8B3-569D-0846-F37C22F963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94">
            <a:extLst>
              <a:ext uri="{FF2B5EF4-FFF2-40B4-BE49-F238E27FC236}">
                <a16:creationId xmlns:a16="http://schemas.microsoft.com/office/drawing/2014/main" id="{C9281AC6-D364-AB3E-9F98-9D82D60678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95">
            <a:extLst>
              <a:ext uri="{FF2B5EF4-FFF2-40B4-BE49-F238E27FC236}">
                <a16:creationId xmlns:a16="http://schemas.microsoft.com/office/drawing/2014/main" id="{7A33FE7D-6F99-5304-16A8-BE8523A077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596">
            <a:extLst>
              <a:ext uri="{FF2B5EF4-FFF2-40B4-BE49-F238E27FC236}">
                <a16:creationId xmlns:a16="http://schemas.microsoft.com/office/drawing/2014/main" id="{855748F7-429F-DF76-97F3-B4BB29ED6C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501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597">
            <a:extLst>
              <a:ext uri="{FF2B5EF4-FFF2-40B4-BE49-F238E27FC236}">
                <a16:creationId xmlns:a16="http://schemas.microsoft.com/office/drawing/2014/main" id="{D7561E25-DAC4-0EB8-4759-87F4A8069E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598">
            <a:extLst>
              <a:ext uri="{FF2B5EF4-FFF2-40B4-BE49-F238E27FC236}">
                <a16:creationId xmlns:a16="http://schemas.microsoft.com/office/drawing/2014/main" id="{45D3FCDE-8FBB-E954-7C08-E9910FBDA0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599">
            <a:extLst>
              <a:ext uri="{FF2B5EF4-FFF2-40B4-BE49-F238E27FC236}">
                <a16:creationId xmlns:a16="http://schemas.microsoft.com/office/drawing/2014/main" id="{B6C0F180-EDE2-1EE0-0F2C-0828734636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01">
            <a:extLst>
              <a:ext uri="{FF2B5EF4-FFF2-40B4-BE49-F238E27FC236}">
                <a16:creationId xmlns:a16="http://schemas.microsoft.com/office/drawing/2014/main" id="{FDF33934-9B7C-E5B8-6F4C-99FE3064EA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9405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02">
            <a:extLst>
              <a:ext uri="{FF2B5EF4-FFF2-40B4-BE49-F238E27FC236}">
                <a16:creationId xmlns:a16="http://schemas.microsoft.com/office/drawing/2014/main" id="{741A108E-26CA-6C04-CB7A-B3DA9855788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03">
            <a:extLst>
              <a:ext uri="{FF2B5EF4-FFF2-40B4-BE49-F238E27FC236}">
                <a16:creationId xmlns:a16="http://schemas.microsoft.com/office/drawing/2014/main" id="{D0580017-8DD9-84BB-A707-F117339187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04">
            <a:extLst>
              <a:ext uri="{FF2B5EF4-FFF2-40B4-BE49-F238E27FC236}">
                <a16:creationId xmlns:a16="http://schemas.microsoft.com/office/drawing/2014/main" id="{C51CED73-7FC7-D6E0-7CC5-C095DFFD6C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05">
            <a:extLst>
              <a:ext uri="{FF2B5EF4-FFF2-40B4-BE49-F238E27FC236}">
                <a16:creationId xmlns:a16="http://schemas.microsoft.com/office/drawing/2014/main" id="{3E85C54B-47C8-6938-6937-C6BB810DB68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8917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08">
            <a:extLst>
              <a:ext uri="{FF2B5EF4-FFF2-40B4-BE49-F238E27FC236}">
                <a16:creationId xmlns:a16="http://schemas.microsoft.com/office/drawing/2014/main" id="{CE232BA7-DA3C-3BA1-E971-0CF2C8F54E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09">
            <a:extLst>
              <a:ext uri="{FF2B5EF4-FFF2-40B4-BE49-F238E27FC236}">
                <a16:creationId xmlns:a16="http://schemas.microsoft.com/office/drawing/2014/main" id="{70EDD2D8-230F-045A-6DB2-AD9117C403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10">
            <a:extLst>
              <a:ext uri="{FF2B5EF4-FFF2-40B4-BE49-F238E27FC236}">
                <a16:creationId xmlns:a16="http://schemas.microsoft.com/office/drawing/2014/main" id="{8DAB0A7F-07BE-8D23-A595-341BDE5CC57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11">
            <a:extLst>
              <a:ext uri="{FF2B5EF4-FFF2-40B4-BE49-F238E27FC236}">
                <a16:creationId xmlns:a16="http://schemas.microsoft.com/office/drawing/2014/main" id="{64E8B13F-D12A-4297-5F0C-0F35B41088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3317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12">
            <a:extLst>
              <a:ext uri="{FF2B5EF4-FFF2-40B4-BE49-F238E27FC236}">
                <a16:creationId xmlns:a16="http://schemas.microsoft.com/office/drawing/2014/main" id="{8F6866A2-8829-2DE7-66C0-981F0245C0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14">
            <a:extLst>
              <a:ext uri="{FF2B5EF4-FFF2-40B4-BE49-F238E27FC236}">
                <a16:creationId xmlns:a16="http://schemas.microsoft.com/office/drawing/2014/main" id="{20D00E06-E94E-05F1-A935-719177694CA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15">
            <a:extLst>
              <a:ext uri="{FF2B5EF4-FFF2-40B4-BE49-F238E27FC236}">
                <a16:creationId xmlns:a16="http://schemas.microsoft.com/office/drawing/2014/main" id="{1C62AA21-08B5-6C0F-BD64-7B8797DC59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17">
            <a:extLst>
              <a:ext uri="{FF2B5EF4-FFF2-40B4-BE49-F238E27FC236}">
                <a16:creationId xmlns:a16="http://schemas.microsoft.com/office/drawing/2014/main" id="{A8884FE3-E8E7-78A0-5245-D0ED1B8A25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0827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18">
            <a:extLst>
              <a:ext uri="{FF2B5EF4-FFF2-40B4-BE49-F238E27FC236}">
                <a16:creationId xmlns:a16="http://schemas.microsoft.com/office/drawing/2014/main" id="{A1F91673-7D2C-4532-FAD6-EFE457A79B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19">
            <a:extLst>
              <a:ext uri="{FF2B5EF4-FFF2-40B4-BE49-F238E27FC236}">
                <a16:creationId xmlns:a16="http://schemas.microsoft.com/office/drawing/2014/main" id="{FD2DC03F-A69F-F9B7-0BD9-D21E8FF8D9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20">
            <a:extLst>
              <a:ext uri="{FF2B5EF4-FFF2-40B4-BE49-F238E27FC236}">
                <a16:creationId xmlns:a16="http://schemas.microsoft.com/office/drawing/2014/main" id="{77FD5C1D-FFFE-412D-8216-6DD41FD737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21">
            <a:extLst>
              <a:ext uri="{FF2B5EF4-FFF2-40B4-BE49-F238E27FC236}">
                <a16:creationId xmlns:a16="http://schemas.microsoft.com/office/drawing/2014/main" id="{FB243978-FE9A-73A3-60BB-696943587D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6316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22">
            <a:extLst>
              <a:ext uri="{FF2B5EF4-FFF2-40B4-BE49-F238E27FC236}">
                <a16:creationId xmlns:a16="http://schemas.microsoft.com/office/drawing/2014/main" id="{6AF27F82-E0C2-8FC1-02D4-7F111E683F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23">
            <a:extLst>
              <a:ext uri="{FF2B5EF4-FFF2-40B4-BE49-F238E27FC236}">
                <a16:creationId xmlns:a16="http://schemas.microsoft.com/office/drawing/2014/main" id="{421736D0-329C-4E24-EE0D-AF1DE7F96E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24">
            <a:extLst>
              <a:ext uri="{FF2B5EF4-FFF2-40B4-BE49-F238E27FC236}">
                <a16:creationId xmlns:a16="http://schemas.microsoft.com/office/drawing/2014/main" id="{B3887F3A-B248-BA87-085B-D21C39B5F2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25">
            <a:extLst>
              <a:ext uri="{FF2B5EF4-FFF2-40B4-BE49-F238E27FC236}">
                <a16:creationId xmlns:a16="http://schemas.microsoft.com/office/drawing/2014/main" id="{C6303E8B-FEFF-AB34-9007-209AF8728A7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139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26">
            <a:extLst>
              <a:ext uri="{FF2B5EF4-FFF2-40B4-BE49-F238E27FC236}">
                <a16:creationId xmlns:a16="http://schemas.microsoft.com/office/drawing/2014/main" id="{6C933B49-3E01-ACE5-77DA-D277E00D962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27">
            <a:extLst>
              <a:ext uri="{FF2B5EF4-FFF2-40B4-BE49-F238E27FC236}">
                <a16:creationId xmlns:a16="http://schemas.microsoft.com/office/drawing/2014/main" id="{88E03548-4D56-18BF-5056-91241CFC4F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29">
            <a:extLst>
              <a:ext uri="{FF2B5EF4-FFF2-40B4-BE49-F238E27FC236}">
                <a16:creationId xmlns:a16="http://schemas.microsoft.com/office/drawing/2014/main" id="{C5939DE4-95C9-7CA5-C31E-074ECA7849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30">
            <a:extLst>
              <a:ext uri="{FF2B5EF4-FFF2-40B4-BE49-F238E27FC236}">
                <a16:creationId xmlns:a16="http://schemas.microsoft.com/office/drawing/2014/main" id="{FC27E54D-33B7-B246-5134-BBEB8DF2FC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5883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31">
            <a:extLst>
              <a:ext uri="{FF2B5EF4-FFF2-40B4-BE49-F238E27FC236}">
                <a16:creationId xmlns:a16="http://schemas.microsoft.com/office/drawing/2014/main" id="{23067F2B-D10A-9162-B46B-050FB6370F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32">
            <a:extLst>
              <a:ext uri="{FF2B5EF4-FFF2-40B4-BE49-F238E27FC236}">
                <a16:creationId xmlns:a16="http://schemas.microsoft.com/office/drawing/2014/main" id="{79693C37-ABCC-CFEE-AAC3-66E289CBD4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33">
            <a:extLst>
              <a:ext uri="{FF2B5EF4-FFF2-40B4-BE49-F238E27FC236}">
                <a16:creationId xmlns:a16="http://schemas.microsoft.com/office/drawing/2014/main" id="{520527F6-E114-64E7-5C48-DA89D0D9CF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34">
            <a:extLst>
              <a:ext uri="{FF2B5EF4-FFF2-40B4-BE49-F238E27FC236}">
                <a16:creationId xmlns:a16="http://schemas.microsoft.com/office/drawing/2014/main" id="{493A7660-06C1-6B96-1410-2465A3D009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4618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35">
            <a:extLst>
              <a:ext uri="{FF2B5EF4-FFF2-40B4-BE49-F238E27FC236}">
                <a16:creationId xmlns:a16="http://schemas.microsoft.com/office/drawing/2014/main" id="{240A864D-7198-7BBB-E2BB-8C3EA2C374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36">
            <a:extLst>
              <a:ext uri="{FF2B5EF4-FFF2-40B4-BE49-F238E27FC236}">
                <a16:creationId xmlns:a16="http://schemas.microsoft.com/office/drawing/2014/main" id="{D18A4B3F-3972-58F4-1512-0A6DC81A6B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38">
            <a:extLst>
              <a:ext uri="{FF2B5EF4-FFF2-40B4-BE49-F238E27FC236}">
                <a16:creationId xmlns:a16="http://schemas.microsoft.com/office/drawing/2014/main" id="{2164DFC6-F82C-9AB8-CAF2-F09C9B9D40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39">
            <a:extLst>
              <a:ext uri="{FF2B5EF4-FFF2-40B4-BE49-F238E27FC236}">
                <a16:creationId xmlns:a16="http://schemas.microsoft.com/office/drawing/2014/main" id="{C671FC52-D85C-4342-E503-45D72E4284A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7092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40">
            <a:extLst>
              <a:ext uri="{FF2B5EF4-FFF2-40B4-BE49-F238E27FC236}">
                <a16:creationId xmlns:a16="http://schemas.microsoft.com/office/drawing/2014/main" id="{AD28DA8A-91B8-AC90-A9E0-3283C09CDE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387" y="457199"/>
            <a:ext cx="4636825" cy="3091217"/>
          </a:xfrm>
          <a:prstGeom prst="rect">
            <a:avLst/>
          </a:prstGeom>
        </p:spPr>
      </p:pic>
      <p:pic>
        <p:nvPicPr>
          <p:cNvPr id="5" name="Picture 4" descr="IMG_5641">
            <a:extLst>
              <a:ext uri="{FF2B5EF4-FFF2-40B4-BE49-F238E27FC236}">
                <a16:creationId xmlns:a16="http://schemas.microsoft.com/office/drawing/2014/main" id="{059771E6-389F-333E-D9C5-A47327D601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1612" y="3092617"/>
            <a:ext cx="4618304" cy="3078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7537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42">
            <a:extLst>
              <a:ext uri="{FF2B5EF4-FFF2-40B4-BE49-F238E27FC236}">
                <a16:creationId xmlns:a16="http://schemas.microsoft.com/office/drawing/2014/main" id="{7C24FF3B-F7D7-E1BE-FD43-3BA9C98D4A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44">
            <a:extLst>
              <a:ext uri="{FF2B5EF4-FFF2-40B4-BE49-F238E27FC236}">
                <a16:creationId xmlns:a16="http://schemas.microsoft.com/office/drawing/2014/main" id="{0646CBAE-CAFF-4D88-E22B-D5FDEFE97CE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47">
            <a:extLst>
              <a:ext uri="{FF2B5EF4-FFF2-40B4-BE49-F238E27FC236}">
                <a16:creationId xmlns:a16="http://schemas.microsoft.com/office/drawing/2014/main" id="{1F06B6AE-14CD-92AF-AF8E-FE21AA9F1A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48">
            <a:extLst>
              <a:ext uri="{FF2B5EF4-FFF2-40B4-BE49-F238E27FC236}">
                <a16:creationId xmlns:a16="http://schemas.microsoft.com/office/drawing/2014/main" id="{92538D2B-F414-36A5-C5ED-24B1A6C011C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697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49">
            <a:extLst>
              <a:ext uri="{FF2B5EF4-FFF2-40B4-BE49-F238E27FC236}">
                <a16:creationId xmlns:a16="http://schemas.microsoft.com/office/drawing/2014/main" id="{AEA5D078-1496-A9F6-6BB7-D3BCFF8717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50">
            <a:extLst>
              <a:ext uri="{FF2B5EF4-FFF2-40B4-BE49-F238E27FC236}">
                <a16:creationId xmlns:a16="http://schemas.microsoft.com/office/drawing/2014/main" id="{188EC5BD-41EE-6CBD-1AF0-5A75B4DA75E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51">
            <a:extLst>
              <a:ext uri="{FF2B5EF4-FFF2-40B4-BE49-F238E27FC236}">
                <a16:creationId xmlns:a16="http://schemas.microsoft.com/office/drawing/2014/main" id="{0AA4B75D-F617-8969-F5C3-BDC5467208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52">
            <a:extLst>
              <a:ext uri="{FF2B5EF4-FFF2-40B4-BE49-F238E27FC236}">
                <a16:creationId xmlns:a16="http://schemas.microsoft.com/office/drawing/2014/main" id="{4ACCFA15-A440-B9E6-38AB-7F42E725C7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150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53">
            <a:extLst>
              <a:ext uri="{FF2B5EF4-FFF2-40B4-BE49-F238E27FC236}">
                <a16:creationId xmlns:a16="http://schemas.microsoft.com/office/drawing/2014/main" id="{7657AF08-4B6C-7FA5-31A5-E393D988CE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54">
            <a:extLst>
              <a:ext uri="{FF2B5EF4-FFF2-40B4-BE49-F238E27FC236}">
                <a16:creationId xmlns:a16="http://schemas.microsoft.com/office/drawing/2014/main" id="{0CB2E4D8-7D85-1902-FE6B-00BADEFADC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55">
            <a:extLst>
              <a:ext uri="{FF2B5EF4-FFF2-40B4-BE49-F238E27FC236}">
                <a16:creationId xmlns:a16="http://schemas.microsoft.com/office/drawing/2014/main" id="{75FF93F4-06B3-5B96-E3E9-911697EB788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56">
            <a:extLst>
              <a:ext uri="{FF2B5EF4-FFF2-40B4-BE49-F238E27FC236}">
                <a16:creationId xmlns:a16="http://schemas.microsoft.com/office/drawing/2014/main" id="{316B0260-19B3-6698-0425-C4A9CD1A03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0104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57">
            <a:extLst>
              <a:ext uri="{FF2B5EF4-FFF2-40B4-BE49-F238E27FC236}">
                <a16:creationId xmlns:a16="http://schemas.microsoft.com/office/drawing/2014/main" id="{698E02B8-A444-263B-1AD1-38D5EF7A2E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58">
            <a:extLst>
              <a:ext uri="{FF2B5EF4-FFF2-40B4-BE49-F238E27FC236}">
                <a16:creationId xmlns:a16="http://schemas.microsoft.com/office/drawing/2014/main" id="{F06E1254-792C-373F-F143-C080DFD802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59">
            <a:extLst>
              <a:ext uri="{FF2B5EF4-FFF2-40B4-BE49-F238E27FC236}">
                <a16:creationId xmlns:a16="http://schemas.microsoft.com/office/drawing/2014/main" id="{BAAE8E23-45F0-BD94-F62C-AE7AC90FBB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60">
            <a:extLst>
              <a:ext uri="{FF2B5EF4-FFF2-40B4-BE49-F238E27FC236}">
                <a16:creationId xmlns:a16="http://schemas.microsoft.com/office/drawing/2014/main" id="{83524A4C-2857-F8E3-4BE2-A8D15E767CD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6747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61">
            <a:extLst>
              <a:ext uri="{FF2B5EF4-FFF2-40B4-BE49-F238E27FC236}">
                <a16:creationId xmlns:a16="http://schemas.microsoft.com/office/drawing/2014/main" id="{844DD651-3293-30A9-C85A-2601ADB3CA8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62">
            <a:extLst>
              <a:ext uri="{FF2B5EF4-FFF2-40B4-BE49-F238E27FC236}">
                <a16:creationId xmlns:a16="http://schemas.microsoft.com/office/drawing/2014/main" id="{F433C2E0-0582-84C6-2E41-C25D330968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63">
            <a:extLst>
              <a:ext uri="{FF2B5EF4-FFF2-40B4-BE49-F238E27FC236}">
                <a16:creationId xmlns:a16="http://schemas.microsoft.com/office/drawing/2014/main" id="{2D39A0FF-7A09-E544-E60F-F5AC8F9AFF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64">
            <a:extLst>
              <a:ext uri="{FF2B5EF4-FFF2-40B4-BE49-F238E27FC236}">
                <a16:creationId xmlns:a16="http://schemas.microsoft.com/office/drawing/2014/main" id="{625A53B5-95E5-4A89-4158-3A2F44C7B9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6537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65">
            <a:extLst>
              <a:ext uri="{FF2B5EF4-FFF2-40B4-BE49-F238E27FC236}">
                <a16:creationId xmlns:a16="http://schemas.microsoft.com/office/drawing/2014/main" id="{D7AF8A96-2047-9CDB-CED8-82277D0180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66">
            <a:extLst>
              <a:ext uri="{FF2B5EF4-FFF2-40B4-BE49-F238E27FC236}">
                <a16:creationId xmlns:a16="http://schemas.microsoft.com/office/drawing/2014/main" id="{14BAC2AB-D882-CCCF-7ED9-4EF159DA47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67">
            <a:extLst>
              <a:ext uri="{FF2B5EF4-FFF2-40B4-BE49-F238E27FC236}">
                <a16:creationId xmlns:a16="http://schemas.microsoft.com/office/drawing/2014/main" id="{2DDB3981-5ECB-DD6D-CD5D-4D45851BE2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68">
            <a:extLst>
              <a:ext uri="{FF2B5EF4-FFF2-40B4-BE49-F238E27FC236}">
                <a16:creationId xmlns:a16="http://schemas.microsoft.com/office/drawing/2014/main" id="{8001033D-5AB2-F41B-5F8A-9AB38A81107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0575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69">
            <a:extLst>
              <a:ext uri="{FF2B5EF4-FFF2-40B4-BE49-F238E27FC236}">
                <a16:creationId xmlns:a16="http://schemas.microsoft.com/office/drawing/2014/main" id="{1FFEEFA3-D2E0-3614-44CE-BE84896FF3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71">
            <a:extLst>
              <a:ext uri="{FF2B5EF4-FFF2-40B4-BE49-F238E27FC236}">
                <a16:creationId xmlns:a16="http://schemas.microsoft.com/office/drawing/2014/main" id="{A056852E-D454-FE15-BFB9-1441E9EDF83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74">
            <a:extLst>
              <a:ext uri="{FF2B5EF4-FFF2-40B4-BE49-F238E27FC236}">
                <a16:creationId xmlns:a16="http://schemas.microsoft.com/office/drawing/2014/main" id="{8A062BDE-097B-CCF1-CED0-24F2E5D3F70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75">
            <a:extLst>
              <a:ext uri="{FF2B5EF4-FFF2-40B4-BE49-F238E27FC236}">
                <a16:creationId xmlns:a16="http://schemas.microsoft.com/office/drawing/2014/main" id="{27C8A8EB-8D0E-6F6B-02C9-D8EBB4D647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6415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80">
            <a:extLst>
              <a:ext uri="{FF2B5EF4-FFF2-40B4-BE49-F238E27FC236}">
                <a16:creationId xmlns:a16="http://schemas.microsoft.com/office/drawing/2014/main" id="{B48B65EB-587B-B948-9A2D-2D48AAECE64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81">
            <a:extLst>
              <a:ext uri="{FF2B5EF4-FFF2-40B4-BE49-F238E27FC236}">
                <a16:creationId xmlns:a16="http://schemas.microsoft.com/office/drawing/2014/main" id="{32A34D02-BBB2-4C39-49BD-BF0980A5A9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83">
            <a:extLst>
              <a:ext uri="{FF2B5EF4-FFF2-40B4-BE49-F238E27FC236}">
                <a16:creationId xmlns:a16="http://schemas.microsoft.com/office/drawing/2014/main" id="{E531CC2F-25D3-C510-12A3-2F20238811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95">
            <a:extLst>
              <a:ext uri="{FF2B5EF4-FFF2-40B4-BE49-F238E27FC236}">
                <a16:creationId xmlns:a16="http://schemas.microsoft.com/office/drawing/2014/main" id="{832A2C8A-70AE-3835-D659-152210CA08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9849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696">
            <a:extLst>
              <a:ext uri="{FF2B5EF4-FFF2-40B4-BE49-F238E27FC236}">
                <a16:creationId xmlns:a16="http://schemas.microsoft.com/office/drawing/2014/main" id="{40A6D040-8D0D-C04A-A2C4-F886B8A748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697">
            <a:extLst>
              <a:ext uri="{FF2B5EF4-FFF2-40B4-BE49-F238E27FC236}">
                <a16:creationId xmlns:a16="http://schemas.microsoft.com/office/drawing/2014/main" id="{F313D18A-3BC9-A362-BAFA-A69EA32E48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698">
            <a:extLst>
              <a:ext uri="{FF2B5EF4-FFF2-40B4-BE49-F238E27FC236}">
                <a16:creationId xmlns:a16="http://schemas.microsoft.com/office/drawing/2014/main" id="{96863872-B5F1-AE84-8F67-A67B69E06D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699">
            <a:extLst>
              <a:ext uri="{FF2B5EF4-FFF2-40B4-BE49-F238E27FC236}">
                <a16:creationId xmlns:a16="http://schemas.microsoft.com/office/drawing/2014/main" id="{D67DEF4D-367F-B854-3388-3C72C83F7F0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4165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00">
            <a:extLst>
              <a:ext uri="{FF2B5EF4-FFF2-40B4-BE49-F238E27FC236}">
                <a16:creationId xmlns:a16="http://schemas.microsoft.com/office/drawing/2014/main" id="{4DED60D4-5E53-6EFC-6F77-8014B7CBD8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01">
            <a:extLst>
              <a:ext uri="{FF2B5EF4-FFF2-40B4-BE49-F238E27FC236}">
                <a16:creationId xmlns:a16="http://schemas.microsoft.com/office/drawing/2014/main" id="{3644C528-544D-5CDE-938D-235E47A3D2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02">
            <a:extLst>
              <a:ext uri="{FF2B5EF4-FFF2-40B4-BE49-F238E27FC236}">
                <a16:creationId xmlns:a16="http://schemas.microsoft.com/office/drawing/2014/main" id="{73DDC5B0-84C7-7679-E395-FDE33554F1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03">
            <a:extLst>
              <a:ext uri="{FF2B5EF4-FFF2-40B4-BE49-F238E27FC236}">
                <a16:creationId xmlns:a16="http://schemas.microsoft.com/office/drawing/2014/main" id="{05C3B179-D441-17BA-435F-AA21F0C995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7949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04">
            <a:extLst>
              <a:ext uri="{FF2B5EF4-FFF2-40B4-BE49-F238E27FC236}">
                <a16:creationId xmlns:a16="http://schemas.microsoft.com/office/drawing/2014/main" id="{BDD9E876-4ADB-A6AD-E9E2-CE5B5FC4EA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05">
            <a:extLst>
              <a:ext uri="{FF2B5EF4-FFF2-40B4-BE49-F238E27FC236}">
                <a16:creationId xmlns:a16="http://schemas.microsoft.com/office/drawing/2014/main" id="{DE8AB513-572C-7696-D38E-FA36E90299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06">
            <a:extLst>
              <a:ext uri="{FF2B5EF4-FFF2-40B4-BE49-F238E27FC236}">
                <a16:creationId xmlns:a16="http://schemas.microsoft.com/office/drawing/2014/main" id="{82175183-943A-7CD1-3531-2BAAEE2EF57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07">
            <a:extLst>
              <a:ext uri="{FF2B5EF4-FFF2-40B4-BE49-F238E27FC236}">
                <a16:creationId xmlns:a16="http://schemas.microsoft.com/office/drawing/2014/main" id="{A1C56FE4-458D-96E8-96AC-6F2B6AF112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6606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08">
            <a:extLst>
              <a:ext uri="{FF2B5EF4-FFF2-40B4-BE49-F238E27FC236}">
                <a16:creationId xmlns:a16="http://schemas.microsoft.com/office/drawing/2014/main" id="{91EC98C6-D8B6-0C0F-F4D9-65939B917F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09">
            <a:extLst>
              <a:ext uri="{FF2B5EF4-FFF2-40B4-BE49-F238E27FC236}">
                <a16:creationId xmlns:a16="http://schemas.microsoft.com/office/drawing/2014/main" id="{A74BF0E3-CBCF-CB32-5392-225297EEFC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10">
            <a:extLst>
              <a:ext uri="{FF2B5EF4-FFF2-40B4-BE49-F238E27FC236}">
                <a16:creationId xmlns:a16="http://schemas.microsoft.com/office/drawing/2014/main" id="{1E29CB57-952C-31B9-7B0E-04DDD16135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11">
            <a:extLst>
              <a:ext uri="{FF2B5EF4-FFF2-40B4-BE49-F238E27FC236}">
                <a16:creationId xmlns:a16="http://schemas.microsoft.com/office/drawing/2014/main" id="{5EE5811F-72F0-E448-C334-3F064A5474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1301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12">
            <a:extLst>
              <a:ext uri="{FF2B5EF4-FFF2-40B4-BE49-F238E27FC236}">
                <a16:creationId xmlns:a16="http://schemas.microsoft.com/office/drawing/2014/main" id="{17618261-2F0B-D0F0-EC2E-4A70AC4D29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13">
            <a:extLst>
              <a:ext uri="{FF2B5EF4-FFF2-40B4-BE49-F238E27FC236}">
                <a16:creationId xmlns:a16="http://schemas.microsoft.com/office/drawing/2014/main" id="{4136B2B5-DD2F-1BF5-CC6B-0FAF175EE4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14">
            <a:extLst>
              <a:ext uri="{FF2B5EF4-FFF2-40B4-BE49-F238E27FC236}">
                <a16:creationId xmlns:a16="http://schemas.microsoft.com/office/drawing/2014/main" id="{BD178BE6-ACB2-7933-8F08-63BE2A9B00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15">
            <a:extLst>
              <a:ext uri="{FF2B5EF4-FFF2-40B4-BE49-F238E27FC236}">
                <a16:creationId xmlns:a16="http://schemas.microsoft.com/office/drawing/2014/main" id="{7DA6D46B-DFC3-B416-261F-8480D6491F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1705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16">
            <a:extLst>
              <a:ext uri="{FF2B5EF4-FFF2-40B4-BE49-F238E27FC236}">
                <a16:creationId xmlns:a16="http://schemas.microsoft.com/office/drawing/2014/main" id="{BEBFB757-6944-7A12-6A83-951B46E6C1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17">
            <a:extLst>
              <a:ext uri="{FF2B5EF4-FFF2-40B4-BE49-F238E27FC236}">
                <a16:creationId xmlns:a16="http://schemas.microsoft.com/office/drawing/2014/main" id="{B5AD6AB0-BC5B-BF91-1B91-833168C286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18">
            <a:extLst>
              <a:ext uri="{FF2B5EF4-FFF2-40B4-BE49-F238E27FC236}">
                <a16:creationId xmlns:a16="http://schemas.microsoft.com/office/drawing/2014/main" id="{CFC61795-A43B-8E4D-76C0-FA4FA85486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19">
            <a:extLst>
              <a:ext uri="{FF2B5EF4-FFF2-40B4-BE49-F238E27FC236}">
                <a16:creationId xmlns:a16="http://schemas.microsoft.com/office/drawing/2014/main" id="{987B484A-5ECA-88D2-C9A8-2D7E7FDF05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9901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20">
            <a:extLst>
              <a:ext uri="{FF2B5EF4-FFF2-40B4-BE49-F238E27FC236}">
                <a16:creationId xmlns:a16="http://schemas.microsoft.com/office/drawing/2014/main" id="{7E039B1A-1A92-20DF-A9FB-42FE4AC238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22">
            <a:extLst>
              <a:ext uri="{FF2B5EF4-FFF2-40B4-BE49-F238E27FC236}">
                <a16:creationId xmlns:a16="http://schemas.microsoft.com/office/drawing/2014/main" id="{A9A3E93E-D953-2066-8948-DA59C671D1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23">
            <a:extLst>
              <a:ext uri="{FF2B5EF4-FFF2-40B4-BE49-F238E27FC236}">
                <a16:creationId xmlns:a16="http://schemas.microsoft.com/office/drawing/2014/main" id="{F162B706-F163-DB8F-BD4B-2289AF66AAC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24">
            <a:extLst>
              <a:ext uri="{FF2B5EF4-FFF2-40B4-BE49-F238E27FC236}">
                <a16:creationId xmlns:a16="http://schemas.microsoft.com/office/drawing/2014/main" id="{0518ABBB-773F-0216-11D9-65CB907183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1581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8B0335-C907-E898-1BE8-0FB2DAC3BF1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1485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25">
            <a:extLst>
              <a:ext uri="{FF2B5EF4-FFF2-40B4-BE49-F238E27FC236}">
                <a16:creationId xmlns:a16="http://schemas.microsoft.com/office/drawing/2014/main" id="{8613545C-F8B4-96F8-4B66-E68080FE279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26">
            <a:extLst>
              <a:ext uri="{FF2B5EF4-FFF2-40B4-BE49-F238E27FC236}">
                <a16:creationId xmlns:a16="http://schemas.microsoft.com/office/drawing/2014/main" id="{256DE9A2-C3AA-1C84-8088-6F50E0F0F51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27">
            <a:extLst>
              <a:ext uri="{FF2B5EF4-FFF2-40B4-BE49-F238E27FC236}">
                <a16:creationId xmlns:a16="http://schemas.microsoft.com/office/drawing/2014/main" id="{AB70CBBF-DCB2-A866-4F22-E78D433193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28">
            <a:extLst>
              <a:ext uri="{FF2B5EF4-FFF2-40B4-BE49-F238E27FC236}">
                <a16:creationId xmlns:a16="http://schemas.microsoft.com/office/drawing/2014/main" id="{83DE72CF-55AB-7834-7458-3EBEB4F543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3449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29">
            <a:extLst>
              <a:ext uri="{FF2B5EF4-FFF2-40B4-BE49-F238E27FC236}">
                <a16:creationId xmlns:a16="http://schemas.microsoft.com/office/drawing/2014/main" id="{34B918D7-F53E-2C8B-D188-00D31A39747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30">
            <a:extLst>
              <a:ext uri="{FF2B5EF4-FFF2-40B4-BE49-F238E27FC236}">
                <a16:creationId xmlns:a16="http://schemas.microsoft.com/office/drawing/2014/main" id="{73157E3F-19BB-FC8C-9C47-11E61CC017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31">
            <a:extLst>
              <a:ext uri="{FF2B5EF4-FFF2-40B4-BE49-F238E27FC236}">
                <a16:creationId xmlns:a16="http://schemas.microsoft.com/office/drawing/2014/main" id="{22D29151-0691-4A22-4B02-CD7D748A28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32">
            <a:extLst>
              <a:ext uri="{FF2B5EF4-FFF2-40B4-BE49-F238E27FC236}">
                <a16:creationId xmlns:a16="http://schemas.microsoft.com/office/drawing/2014/main" id="{4F4B61AA-2D51-FA52-F979-95B739B47F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2216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33">
            <a:extLst>
              <a:ext uri="{FF2B5EF4-FFF2-40B4-BE49-F238E27FC236}">
                <a16:creationId xmlns:a16="http://schemas.microsoft.com/office/drawing/2014/main" id="{5FFEF516-F867-3A26-A8F0-CAC7094288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34">
            <a:extLst>
              <a:ext uri="{FF2B5EF4-FFF2-40B4-BE49-F238E27FC236}">
                <a16:creationId xmlns:a16="http://schemas.microsoft.com/office/drawing/2014/main" id="{39F6150B-C94C-1497-AF13-79F6AAAB86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35">
            <a:extLst>
              <a:ext uri="{FF2B5EF4-FFF2-40B4-BE49-F238E27FC236}">
                <a16:creationId xmlns:a16="http://schemas.microsoft.com/office/drawing/2014/main" id="{F3774F04-4277-F92D-384A-EFBA243F0B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38">
            <a:extLst>
              <a:ext uri="{FF2B5EF4-FFF2-40B4-BE49-F238E27FC236}">
                <a16:creationId xmlns:a16="http://schemas.microsoft.com/office/drawing/2014/main" id="{8B163409-F5F1-4F8F-CE4A-6ADDD9FB63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5135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39">
            <a:extLst>
              <a:ext uri="{FF2B5EF4-FFF2-40B4-BE49-F238E27FC236}">
                <a16:creationId xmlns:a16="http://schemas.microsoft.com/office/drawing/2014/main" id="{50FD7E45-0ED8-93CA-3F29-54378ED71C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41">
            <a:extLst>
              <a:ext uri="{FF2B5EF4-FFF2-40B4-BE49-F238E27FC236}">
                <a16:creationId xmlns:a16="http://schemas.microsoft.com/office/drawing/2014/main" id="{6EFC3BFA-63EC-B01C-B53E-1C426D5525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42">
            <a:extLst>
              <a:ext uri="{FF2B5EF4-FFF2-40B4-BE49-F238E27FC236}">
                <a16:creationId xmlns:a16="http://schemas.microsoft.com/office/drawing/2014/main" id="{03B06A2A-672C-5583-8B89-04D11C3CA7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43">
            <a:extLst>
              <a:ext uri="{FF2B5EF4-FFF2-40B4-BE49-F238E27FC236}">
                <a16:creationId xmlns:a16="http://schemas.microsoft.com/office/drawing/2014/main" id="{F2C88741-F4DB-FB77-D153-623499F8E5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7368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44">
            <a:extLst>
              <a:ext uri="{FF2B5EF4-FFF2-40B4-BE49-F238E27FC236}">
                <a16:creationId xmlns:a16="http://schemas.microsoft.com/office/drawing/2014/main" id="{1714CF2C-D489-BBA8-18F7-F2F1829BDC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45">
            <a:extLst>
              <a:ext uri="{FF2B5EF4-FFF2-40B4-BE49-F238E27FC236}">
                <a16:creationId xmlns:a16="http://schemas.microsoft.com/office/drawing/2014/main" id="{5C3042E7-3ED8-945A-5F18-C189C4F695C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46">
            <a:extLst>
              <a:ext uri="{FF2B5EF4-FFF2-40B4-BE49-F238E27FC236}">
                <a16:creationId xmlns:a16="http://schemas.microsoft.com/office/drawing/2014/main" id="{A8CCE907-0ACE-BCD9-1A5A-CE3072976D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47">
            <a:extLst>
              <a:ext uri="{FF2B5EF4-FFF2-40B4-BE49-F238E27FC236}">
                <a16:creationId xmlns:a16="http://schemas.microsoft.com/office/drawing/2014/main" id="{A47E51B1-0B54-16E0-BD6A-C33D1A23FC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0556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48">
            <a:extLst>
              <a:ext uri="{FF2B5EF4-FFF2-40B4-BE49-F238E27FC236}">
                <a16:creationId xmlns:a16="http://schemas.microsoft.com/office/drawing/2014/main" id="{87C1F947-515D-31FD-0C13-92262041CD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49">
            <a:extLst>
              <a:ext uri="{FF2B5EF4-FFF2-40B4-BE49-F238E27FC236}">
                <a16:creationId xmlns:a16="http://schemas.microsoft.com/office/drawing/2014/main" id="{0CD6A308-B540-4AA4-9DD4-BB5B7D9CC7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50">
            <a:extLst>
              <a:ext uri="{FF2B5EF4-FFF2-40B4-BE49-F238E27FC236}">
                <a16:creationId xmlns:a16="http://schemas.microsoft.com/office/drawing/2014/main" id="{2573E510-D016-D8F2-407A-FB14C9A83F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51">
            <a:extLst>
              <a:ext uri="{FF2B5EF4-FFF2-40B4-BE49-F238E27FC236}">
                <a16:creationId xmlns:a16="http://schemas.microsoft.com/office/drawing/2014/main" id="{F2723246-1B9C-CC1F-83DC-18FB3D8401B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0884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52">
            <a:extLst>
              <a:ext uri="{FF2B5EF4-FFF2-40B4-BE49-F238E27FC236}">
                <a16:creationId xmlns:a16="http://schemas.microsoft.com/office/drawing/2014/main" id="{1AAFBF53-5A64-F637-C4EC-BE0AB50B92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53">
            <a:extLst>
              <a:ext uri="{FF2B5EF4-FFF2-40B4-BE49-F238E27FC236}">
                <a16:creationId xmlns:a16="http://schemas.microsoft.com/office/drawing/2014/main" id="{150A4D46-65B9-CBFC-8CCC-1E82609CE3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54">
            <a:extLst>
              <a:ext uri="{FF2B5EF4-FFF2-40B4-BE49-F238E27FC236}">
                <a16:creationId xmlns:a16="http://schemas.microsoft.com/office/drawing/2014/main" id="{AEF72A5B-EA24-7CCE-527F-CF39460369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55">
            <a:extLst>
              <a:ext uri="{FF2B5EF4-FFF2-40B4-BE49-F238E27FC236}">
                <a16:creationId xmlns:a16="http://schemas.microsoft.com/office/drawing/2014/main" id="{9996D970-50A3-BC89-E6F9-11B402936D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0920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56">
            <a:extLst>
              <a:ext uri="{FF2B5EF4-FFF2-40B4-BE49-F238E27FC236}">
                <a16:creationId xmlns:a16="http://schemas.microsoft.com/office/drawing/2014/main" id="{5491B7AB-1565-4AA4-BA0C-3479FEC628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57">
            <a:extLst>
              <a:ext uri="{FF2B5EF4-FFF2-40B4-BE49-F238E27FC236}">
                <a16:creationId xmlns:a16="http://schemas.microsoft.com/office/drawing/2014/main" id="{B67C02E1-033A-8B66-BFDA-FCD0571E2A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58">
            <a:extLst>
              <a:ext uri="{FF2B5EF4-FFF2-40B4-BE49-F238E27FC236}">
                <a16:creationId xmlns:a16="http://schemas.microsoft.com/office/drawing/2014/main" id="{80D971AF-DD6D-54C2-C477-B69D8E53B6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59">
            <a:extLst>
              <a:ext uri="{FF2B5EF4-FFF2-40B4-BE49-F238E27FC236}">
                <a16:creationId xmlns:a16="http://schemas.microsoft.com/office/drawing/2014/main" id="{CA945F34-29D1-965F-02B4-6BA6B03CB5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1555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60">
            <a:extLst>
              <a:ext uri="{FF2B5EF4-FFF2-40B4-BE49-F238E27FC236}">
                <a16:creationId xmlns:a16="http://schemas.microsoft.com/office/drawing/2014/main" id="{212E9F8B-5A49-D7ED-E332-0BB0FFDEB4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61">
            <a:extLst>
              <a:ext uri="{FF2B5EF4-FFF2-40B4-BE49-F238E27FC236}">
                <a16:creationId xmlns:a16="http://schemas.microsoft.com/office/drawing/2014/main" id="{1FCF5F0A-F971-2416-F6C6-A69726D119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62">
            <a:extLst>
              <a:ext uri="{FF2B5EF4-FFF2-40B4-BE49-F238E27FC236}">
                <a16:creationId xmlns:a16="http://schemas.microsoft.com/office/drawing/2014/main" id="{713F021E-F2D7-7ACD-37EC-834D03BE8D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63">
            <a:extLst>
              <a:ext uri="{FF2B5EF4-FFF2-40B4-BE49-F238E27FC236}">
                <a16:creationId xmlns:a16="http://schemas.microsoft.com/office/drawing/2014/main" id="{E0010425-B993-8FC7-80B7-4271A3372A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0649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64">
            <a:extLst>
              <a:ext uri="{FF2B5EF4-FFF2-40B4-BE49-F238E27FC236}">
                <a16:creationId xmlns:a16="http://schemas.microsoft.com/office/drawing/2014/main" id="{BB061CC7-7EF5-AEAD-1DB0-8DA3BB76CC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65">
            <a:extLst>
              <a:ext uri="{FF2B5EF4-FFF2-40B4-BE49-F238E27FC236}">
                <a16:creationId xmlns:a16="http://schemas.microsoft.com/office/drawing/2014/main" id="{4FCD51CF-939A-D2C2-1D1C-53BB837FA0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66">
            <a:extLst>
              <a:ext uri="{FF2B5EF4-FFF2-40B4-BE49-F238E27FC236}">
                <a16:creationId xmlns:a16="http://schemas.microsoft.com/office/drawing/2014/main" id="{31AD3164-EA03-80EF-D79F-7C6B2A5CA5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68">
            <a:extLst>
              <a:ext uri="{FF2B5EF4-FFF2-40B4-BE49-F238E27FC236}">
                <a16:creationId xmlns:a16="http://schemas.microsoft.com/office/drawing/2014/main" id="{82B73815-A4C0-1B79-1F70-2C8FBE9CC5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4081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69">
            <a:extLst>
              <a:ext uri="{FF2B5EF4-FFF2-40B4-BE49-F238E27FC236}">
                <a16:creationId xmlns:a16="http://schemas.microsoft.com/office/drawing/2014/main" id="{8C828112-89BE-31DC-E0D4-F6F1A7D95A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70">
            <a:extLst>
              <a:ext uri="{FF2B5EF4-FFF2-40B4-BE49-F238E27FC236}">
                <a16:creationId xmlns:a16="http://schemas.microsoft.com/office/drawing/2014/main" id="{09B68985-AAB1-C443-CD7D-DE4C086BD0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71">
            <a:extLst>
              <a:ext uri="{FF2B5EF4-FFF2-40B4-BE49-F238E27FC236}">
                <a16:creationId xmlns:a16="http://schemas.microsoft.com/office/drawing/2014/main" id="{54D2D099-FE6F-750D-3E2F-9D428B092A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73">
            <a:extLst>
              <a:ext uri="{FF2B5EF4-FFF2-40B4-BE49-F238E27FC236}">
                <a16:creationId xmlns:a16="http://schemas.microsoft.com/office/drawing/2014/main" id="{6440773E-8FE6-AD7C-919C-426FF1DED5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6174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74">
            <a:extLst>
              <a:ext uri="{FF2B5EF4-FFF2-40B4-BE49-F238E27FC236}">
                <a16:creationId xmlns:a16="http://schemas.microsoft.com/office/drawing/2014/main" id="{C86A137C-3080-3CDC-C3C7-8D103B1A9C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75">
            <a:extLst>
              <a:ext uri="{FF2B5EF4-FFF2-40B4-BE49-F238E27FC236}">
                <a16:creationId xmlns:a16="http://schemas.microsoft.com/office/drawing/2014/main" id="{7089983E-4E30-7DB2-EB04-8E7CE462D1C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76">
            <a:extLst>
              <a:ext uri="{FF2B5EF4-FFF2-40B4-BE49-F238E27FC236}">
                <a16:creationId xmlns:a16="http://schemas.microsoft.com/office/drawing/2014/main" id="{22351646-EE75-FB11-ED1A-8A3708795F1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77">
            <a:extLst>
              <a:ext uri="{FF2B5EF4-FFF2-40B4-BE49-F238E27FC236}">
                <a16:creationId xmlns:a16="http://schemas.microsoft.com/office/drawing/2014/main" id="{CA6B189D-EECB-11EA-8C4E-F86D8D1459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6821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78">
            <a:extLst>
              <a:ext uri="{FF2B5EF4-FFF2-40B4-BE49-F238E27FC236}">
                <a16:creationId xmlns:a16="http://schemas.microsoft.com/office/drawing/2014/main" id="{E8C03B95-A953-CECB-643C-6BFE01AA879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80">
            <a:extLst>
              <a:ext uri="{FF2B5EF4-FFF2-40B4-BE49-F238E27FC236}">
                <a16:creationId xmlns:a16="http://schemas.microsoft.com/office/drawing/2014/main" id="{F27CBFD0-AE43-5685-29E2-E56DC0A8EE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81">
            <a:extLst>
              <a:ext uri="{FF2B5EF4-FFF2-40B4-BE49-F238E27FC236}">
                <a16:creationId xmlns:a16="http://schemas.microsoft.com/office/drawing/2014/main" id="{ED40A8B5-D1AB-B174-070B-9D4E7DB1A3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82">
            <a:extLst>
              <a:ext uri="{FF2B5EF4-FFF2-40B4-BE49-F238E27FC236}">
                <a16:creationId xmlns:a16="http://schemas.microsoft.com/office/drawing/2014/main" id="{0EDAFC44-9303-D09C-0CCF-CDCA8016AC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1104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83">
            <a:extLst>
              <a:ext uri="{FF2B5EF4-FFF2-40B4-BE49-F238E27FC236}">
                <a16:creationId xmlns:a16="http://schemas.microsoft.com/office/drawing/2014/main" id="{D2A3A932-8BC3-E554-574C-86FCF1818EA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84">
            <a:extLst>
              <a:ext uri="{FF2B5EF4-FFF2-40B4-BE49-F238E27FC236}">
                <a16:creationId xmlns:a16="http://schemas.microsoft.com/office/drawing/2014/main" id="{23A4BBA8-944D-049F-210F-F4D0E86286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85">
            <a:extLst>
              <a:ext uri="{FF2B5EF4-FFF2-40B4-BE49-F238E27FC236}">
                <a16:creationId xmlns:a16="http://schemas.microsoft.com/office/drawing/2014/main" id="{4FAF4DEF-13DA-F91C-5E8A-3D40DB1B38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86">
            <a:extLst>
              <a:ext uri="{FF2B5EF4-FFF2-40B4-BE49-F238E27FC236}">
                <a16:creationId xmlns:a16="http://schemas.microsoft.com/office/drawing/2014/main" id="{0E055DF2-BDCA-C999-796F-BBE39ED020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23714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87">
            <a:extLst>
              <a:ext uri="{FF2B5EF4-FFF2-40B4-BE49-F238E27FC236}">
                <a16:creationId xmlns:a16="http://schemas.microsoft.com/office/drawing/2014/main" id="{A9454069-4591-87EE-03AA-A9D96C515F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88">
            <a:extLst>
              <a:ext uri="{FF2B5EF4-FFF2-40B4-BE49-F238E27FC236}">
                <a16:creationId xmlns:a16="http://schemas.microsoft.com/office/drawing/2014/main" id="{E9EFA110-C3E6-6067-8F27-793FE8241A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89">
            <a:extLst>
              <a:ext uri="{FF2B5EF4-FFF2-40B4-BE49-F238E27FC236}">
                <a16:creationId xmlns:a16="http://schemas.microsoft.com/office/drawing/2014/main" id="{069DE60A-2A5A-E705-71F5-67D69613F5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90">
            <a:extLst>
              <a:ext uri="{FF2B5EF4-FFF2-40B4-BE49-F238E27FC236}">
                <a16:creationId xmlns:a16="http://schemas.microsoft.com/office/drawing/2014/main" id="{9C591DCC-AEB5-F6B5-80D4-3F7930C64A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7786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92">
            <a:extLst>
              <a:ext uri="{FF2B5EF4-FFF2-40B4-BE49-F238E27FC236}">
                <a16:creationId xmlns:a16="http://schemas.microsoft.com/office/drawing/2014/main" id="{D9A002A1-91E4-B9DC-5092-FC3434F7D9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93">
            <a:extLst>
              <a:ext uri="{FF2B5EF4-FFF2-40B4-BE49-F238E27FC236}">
                <a16:creationId xmlns:a16="http://schemas.microsoft.com/office/drawing/2014/main" id="{12FEEDEA-D243-5597-5BEF-6EA05B7FE2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94">
            <a:extLst>
              <a:ext uri="{FF2B5EF4-FFF2-40B4-BE49-F238E27FC236}">
                <a16:creationId xmlns:a16="http://schemas.microsoft.com/office/drawing/2014/main" id="{BC9EF3CC-E3F4-BA34-A8DA-9538E0AA26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95">
            <a:extLst>
              <a:ext uri="{FF2B5EF4-FFF2-40B4-BE49-F238E27FC236}">
                <a16:creationId xmlns:a16="http://schemas.microsoft.com/office/drawing/2014/main" id="{D43B9CD9-A813-21C6-F3ED-B4E88271CD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1556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796">
            <a:extLst>
              <a:ext uri="{FF2B5EF4-FFF2-40B4-BE49-F238E27FC236}">
                <a16:creationId xmlns:a16="http://schemas.microsoft.com/office/drawing/2014/main" id="{183E3CCC-159F-7E14-A71F-17AA93791E1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797">
            <a:extLst>
              <a:ext uri="{FF2B5EF4-FFF2-40B4-BE49-F238E27FC236}">
                <a16:creationId xmlns:a16="http://schemas.microsoft.com/office/drawing/2014/main" id="{58DFE8A8-8396-A436-BD00-AE8A4FC4DA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798">
            <a:extLst>
              <a:ext uri="{FF2B5EF4-FFF2-40B4-BE49-F238E27FC236}">
                <a16:creationId xmlns:a16="http://schemas.microsoft.com/office/drawing/2014/main" id="{BEC9E737-1FD5-2331-579A-C98268F8E2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799">
            <a:extLst>
              <a:ext uri="{FF2B5EF4-FFF2-40B4-BE49-F238E27FC236}">
                <a16:creationId xmlns:a16="http://schemas.microsoft.com/office/drawing/2014/main" id="{D6FAEDB5-40A6-F4EE-1244-81E2D69940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5193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00">
            <a:extLst>
              <a:ext uri="{FF2B5EF4-FFF2-40B4-BE49-F238E27FC236}">
                <a16:creationId xmlns:a16="http://schemas.microsoft.com/office/drawing/2014/main" id="{1FFE4E46-7FFA-54A0-4ADB-45146C939B0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01">
            <a:extLst>
              <a:ext uri="{FF2B5EF4-FFF2-40B4-BE49-F238E27FC236}">
                <a16:creationId xmlns:a16="http://schemas.microsoft.com/office/drawing/2014/main" id="{58E66736-AA01-BFFB-57C4-DF6F564E6F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04">
            <a:extLst>
              <a:ext uri="{FF2B5EF4-FFF2-40B4-BE49-F238E27FC236}">
                <a16:creationId xmlns:a16="http://schemas.microsoft.com/office/drawing/2014/main" id="{026128B2-02EB-D394-C188-B8022DB26E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05">
            <a:extLst>
              <a:ext uri="{FF2B5EF4-FFF2-40B4-BE49-F238E27FC236}">
                <a16:creationId xmlns:a16="http://schemas.microsoft.com/office/drawing/2014/main" id="{6796539B-3036-A157-05B0-CE33FB3A5D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2892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06">
            <a:extLst>
              <a:ext uri="{FF2B5EF4-FFF2-40B4-BE49-F238E27FC236}">
                <a16:creationId xmlns:a16="http://schemas.microsoft.com/office/drawing/2014/main" id="{5D1C0C75-C988-9F97-3F6B-BD40A97F80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07">
            <a:extLst>
              <a:ext uri="{FF2B5EF4-FFF2-40B4-BE49-F238E27FC236}">
                <a16:creationId xmlns:a16="http://schemas.microsoft.com/office/drawing/2014/main" id="{8BA2B478-1241-9CF1-4CAC-28CCF3FE9E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08">
            <a:extLst>
              <a:ext uri="{FF2B5EF4-FFF2-40B4-BE49-F238E27FC236}">
                <a16:creationId xmlns:a16="http://schemas.microsoft.com/office/drawing/2014/main" id="{818D6C54-2FE8-149E-3019-00F2DD5EC8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09">
            <a:extLst>
              <a:ext uri="{FF2B5EF4-FFF2-40B4-BE49-F238E27FC236}">
                <a16:creationId xmlns:a16="http://schemas.microsoft.com/office/drawing/2014/main" id="{14F4410F-5BF9-EFB0-2E0C-F1609187CD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0911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10">
            <a:extLst>
              <a:ext uri="{FF2B5EF4-FFF2-40B4-BE49-F238E27FC236}">
                <a16:creationId xmlns:a16="http://schemas.microsoft.com/office/drawing/2014/main" id="{3E1EB8E1-AB42-3029-5BE5-B9201826B5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11">
            <a:extLst>
              <a:ext uri="{FF2B5EF4-FFF2-40B4-BE49-F238E27FC236}">
                <a16:creationId xmlns:a16="http://schemas.microsoft.com/office/drawing/2014/main" id="{0043552E-71EC-20E2-4CC4-5E7A55E17B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12">
            <a:extLst>
              <a:ext uri="{FF2B5EF4-FFF2-40B4-BE49-F238E27FC236}">
                <a16:creationId xmlns:a16="http://schemas.microsoft.com/office/drawing/2014/main" id="{AF1BEDB2-5534-8497-11FF-5F81419E7F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13">
            <a:extLst>
              <a:ext uri="{FF2B5EF4-FFF2-40B4-BE49-F238E27FC236}">
                <a16:creationId xmlns:a16="http://schemas.microsoft.com/office/drawing/2014/main" id="{BED2F832-3491-B40D-0FC7-6CCD998F847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3856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14">
            <a:extLst>
              <a:ext uri="{FF2B5EF4-FFF2-40B4-BE49-F238E27FC236}">
                <a16:creationId xmlns:a16="http://schemas.microsoft.com/office/drawing/2014/main" id="{DA5F182B-69BD-95E6-13D4-12AD24E7AC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16">
            <a:extLst>
              <a:ext uri="{FF2B5EF4-FFF2-40B4-BE49-F238E27FC236}">
                <a16:creationId xmlns:a16="http://schemas.microsoft.com/office/drawing/2014/main" id="{6AC192E8-4532-1388-8421-8745E41DDF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17">
            <a:extLst>
              <a:ext uri="{FF2B5EF4-FFF2-40B4-BE49-F238E27FC236}">
                <a16:creationId xmlns:a16="http://schemas.microsoft.com/office/drawing/2014/main" id="{C0C018FC-0D13-E3A2-81B9-BCDA236AEC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18">
            <a:extLst>
              <a:ext uri="{FF2B5EF4-FFF2-40B4-BE49-F238E27FC236}">
                <a16:creationId xmlns:a16="http://schemas.microsoft.com/office/drawing/2014/main" id="{C6461E97-1324-0B70-849C-A0D4125402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4685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19">
            <a:extLst>
              <a:ext uri="{FF2B5EF4-FFF2-40B4-BE49-F238E27FC236}">
                <a16:creationId xmlns:a16="http://schemas.microsoft.com/office/drawing/2014/main" id="{CA173DAD-101E-627E-BE19-ABD71AB447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20">
            <a:extLst>
              <a:ext uri="{FF2B5EF4-FFF2-40B4-BE49-F238E27FC236}">
                <a16:creationId xmlns:a16="http://schemas.microsoft.com/office/drawing/2014/main" id="{EFE944E9-CA25-3717-4D28-7EFCBB3CAF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21">
            <a:extLst>
              <a:ext uri="{FF2B5EF4-FFF2-40B4-BE49-F238E27FC236}">
                <a16:creationId xmlns:a16="http://schemas.microsoft.com/office/drawing/2014/main" id="{B56448BB-9F90-71E8-ADE3-3827058651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22">
            <a:extLst>
              <a:ext uri="{FF2B5EF4-FFF2-40B4-BE49-F238E27FC236}">
                <a16:creationId xmlns:a16="http://schemas.microsoft.com/office/drawing/2014/main" id="{0D8314AE-9C4C-5316-4759-31F512FCB4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6259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23">
            <a:extLst>
              <a:ext uri="{FF2B5EF4-FFF2-40B4-BE49-F238E27FC236}">
                <a16:creationId xmlns:a16="http://schemas.microsoft.com/office/drawing/2014/main" id="{C4D34B97-138A-4D52-EA96-F6147DE292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24">
            <a:extLst>
              <a:ext uri="{FF2B5EF4-FFF2-40B4-BE49-F238E27FC236}">
                <a16:creationId xmlns:a16="http://schemas.microsoft.com/office/drawing/2014/main" id="{86B5A359-AA8A-E2AF-3EC8-C1B4354F9F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25">
            <a:extLst>
              <a:ext uri="{FF2B5EF4-FFF2-40B4-BE49-F238E27FC236}">
                <a16:creationId xmlns:a16="http://schemas.microsoft.com/office/drawing/2014/main" id="{F31CC0FA-FBC0-830D-C3EC-7B72A506208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26">
            <a:extLst>
              <a:ext uri="{FF2B5EF4-FFF2-40B4-BE49-F238E27FC236}">
                <a16:creationId xmlns:a16="http://schemas.microsoft.com/office/drawing/2014/main" id="{CC880489-8DA1-EE7D-449B-BBB406C26A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919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27">
            <a:extLst>
              <a:ext uri="{FF2B5EF4-FFF2-40B4-BE49-F238E27FC236}">
                <a16:creationId xmlns:a16="http://schemas.microsoft.com/office/drawing/2014/main" id="{08C602C0-C71F-6346-9154-B59327E4F15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28">
            <a:extLst>
              <a:ext uri="{FF2B5EF4-FFF2-40B4-BE49-F238E27FC236}">
                <a16:creationId xmlns:a16="http://schemas.microsoft.com/office/drawing/2014/main" id="{07C6FB78-4D49-141D-5A51-A5908DEEEF8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29">
            <a:extLst>
              <a:ext uri="{FF2B5EF4-FFF2-40B4-BE49-F238E27FC236}">
                <a16:creationId xmlns:a16="http://schemas.microsoft.com/office/drawing/2014/main" id="{282F99DF-070C-8710-E8CE-AE3F7B519D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30">
            <a:extLst>
              <a:ext uri="{FF2B5EF4-FFF2-40B4-BE49-F238E27FC236}">
                <a16:creationId xmlns:a16="http://schemas.microsoft.com/office/drawing/2014/main" id="{39B534A2-47F9-EFD4-6D08-F4D3C15D519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1702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31">
            <a:extLst>
              <a:ext uri="{FF2B5EF4-FFF2-40B4-BE49-F238E27FC236}">
                <a16:creationId xmlns:a16="http://schemas.microsoft.com/office/drawing/2014/main" id="{6F6E0C14-1148-96F1-5197-2EB835BE68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32">
            <a:extLst>
              <a:ext uri="{FF2B5EF4-FFF2-40B4-BE49-F238E27FC236}">
                <a16:creationId xmlns:a16="http://schemas.microsoft.com/office/drawing/2014/main" id="{44D71644-BF87-25DE-A239-8313AE00C1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33">
            <a:extLst>
              <a:ext uri="{FF2B5EF4-FFF2-40B4-BE49-F238E27FC236}">
                <a16:creationId xmlns:a16="http://schemas.microsoft.com/office/drawing/2014/main" id="{D053802F-E18E-D2D2-43A5-CF29A6AFAE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34">
            <a:extLst>
              <a:ext uri="{FF2B5EF4-FFF2-40B4-BE49-F238E27FC236}">
                <a16:creationId xmlns:a16="http://schemas.microsoft.com/office/drawing/2014/main" id="{785F5420-8130-3081-1197-9878876252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4137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35">
            <a:extLst>
              <a:ext uri="{FF2B5EF4-FFF2-40B4-BE49-F238E27FC236}">
                <a16:creationId xmlns:a16="http://schemas.microsoft.com/office/drawing/2014/main" id="{E811539B-15D6-422D-977E-A51BEAA2CE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36">
            <a:extLst>
              <a:ext uri="{FF2B5EF4-FFF2-40B4-BE49-F238E27FC236}">
                <a16:creationId xmlns:a16="http://schemas.microsoft.com/office/drawing/2014/main" id="{4F7D5626-D1E1-4254-ACBF-9CD1420BE21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37">
            <a:extLst>
              <a:ext uri="{FF2B5EF4-FFF2-40B4-BE49-F238E27FC236}">
                <a16:creationId xmlns:a16="http://schemas.microsoft.com/office/drawing/2014/main" id="{358242DA-1AF5-4C43-951F-18B2BAA054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38">
            <a:extLst>
              <a:ext uri="{FF2B5EF4-FFF2-40B4-BE49-F238E27FC236}">
                <a16:creationId xmlns:a16="http://schemas.microsoft.com/office/drawing/2014/main" id="{8AB79D3C-5ABF-43F6-85F9-623123EE4D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4826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39">
            <a:extLst>
              <a:ext uri="{FF2B5EF4-FFF2-40B4-BE49-F238E27FC236}">
                <a16:creationId xmlns:a16="http://schemas.microsoft.com/office/drawing/2014/main" id="{638B9FC9-7A9F-4C3F-B4D7-983685D364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40">
            <a:extLst>
              <a:ext uri="{FF2B5EF4-FFF2-40B4-BE49-F238E27FC236}">
                <a16:creationId xmlns:a16="http://schemas.microsoft.com/office/drawing/2014/main" id="{BF1D93FF-AF5F-4014-9BFF-273BE73D4D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41">
            <a:extLst>
              <a:ext uri="{FF2B5EF4-FFF2-40B4-BE49-F238E27FC236}">
                <a16:creationId xmlns:a16="http://schemas.microsoft.com/office/drawing/2014/main" id="{AE623FA1-C3A6-4237-B21A-10CE0C95781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42">
            <a:extLst>
              <a:ext uri="{FF2B5EF4-FFF2-40B4-BE49-F238E27FC236}">
                <a16:creationId xmlns:a16="http://schemas.microsoft.com/office/drawing/2014/main" id="{34B8DC3C-B244-4726-A875-DF18C63834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3978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43">
            <a:extLst>
              <a:ext uri="{FF2B5EF4-FFF2-40B4-BE49-F238E27FC236}">
                <a16:creationId xmlns:a16="http://schemas.microsoft.com/office/drawing/2014/main" id="{053EF3C7-D7EE-412B-9347-33A8C9AC1D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44">
            <a:extLst>
              <a:ext uri="{FF2B5EF4-FFF2-40B4-BE49-F238E27FC236}">
                <a16:creationId xmlns:a16="http://schemas.microsoft.com/office/drawing/2014/main" id="{927FF43B-83BB-4166-8304-24AB014C84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45">
            <a:extLst>
              <a:ext uri="{FF2B5EF4-FFF2-40B4-BE49-F238E27FC236}">
                <a16:creationId xmlns:a16="http://schemas.microsoft.com/office/drawing/2014/main" id="{C6A92911-15D8-4AF8-A48E-1DC0454E1A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46">
            <a:extLst>
              <a:ext uri="{FF2B5EF4-FFF2-40B4-BE49-F238E27FC236}">
                <a16:creationId xmlns:a16="http://schemas.microsoft.com/office/drawing/2014/main" id="{E8D8CE06-4675-4C29-B1FA-5FE6104DB3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3802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47">
            <a:extLst>
              <a:ext uri="{FF2B5EF4-FFF2-40B4-BE49-F238E27FC236}">
                <a16:creationId xmlns:a16="http://schemas.microsoft.com/office/drawing/2014/main" id="{3473CA7A-44CA-4250-A6D3-929100560C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48">
            <a:extLst>
              <a:ext uri="{FF2B5EF4-FFF2-40B4-BE49-F238E27FC236}">
                <a16:creationId xmlns:a16="http://schemas.microsoft.com/office/drawing/2014/main" id="{1E5A50C5-4F31-4FA9-9724-AAEB036F6D7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49">
            <a:extLst>
              <a:ext uri="{FF2B5EF4-FFF2-40B4-BE49-F238E27FC236}">
                <a16:creationId xmlns:a16="http://schemas.microsoft.com/office/drawing/2014/main" id="{923A46C1-1506-4C17-9A80-6A180F0D5C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50">
            <a:extLst>
              <a:ext uri="{FF2B5EF4-FFF2-40B4-BE49-F238E27FC236}">
                <a16:creationId xmlns:a16="http://schemas.microsoft.com/office/drawing/2014/main" id="{BCB681E1-04B3-4A80-8057-50D3E61E7A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3652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51">
            <a:extLst>
              <a:ext uri="{FF2B5EF4-FFF2-40B4-BE49-F238E27FC236}">
                <a16:creationId xmlns:a16="http://schemas.microsoft.com/office/drawing/2014/main" id="{30CAE83E-23CC-469C-A632-34CBCAB40E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52">
            <a:extLst>
              <a:ext uri="{FF2B5EF4-FFF2-40B4-BE49-F238E27FC236}">
                <a16:creationId xmlns:a16="http://schemas.microsoft.com/office/drawing/2014/main" id="{D86079AB-114F-44C1-9302-9090DD53DC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53">
            <a:extLst>
              <a:ext uri="{FF2B5EF4-FFF2-40B4-BE49-F238E27FC236}">
                <a16:creationId xmlns:a16="http://schemas.microsoft.com/office/drawing/2014/main" id="{0878FBF0-1636-4FBB-9528-A652C658DC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54">
            <a:extLst>
              <a:ext uri="{FF2B5EF4-FFF2-40B4-BE49-F238E27FC236}">
                <a16:creationId xmlns:a16="http://schemas.microsoft.com/office/drawing/2014/main" id="{03079690-971F-430C-BBB7-9F2A2E805C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3517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55">
            <a:extLst>
              <a:ext uri="{FF2B5EF4-FFF2-40B4-BE49-F238E27FC236}">
                <a16:creationId xmlns:a16="http://schemas.microsoft.com/office/drawing/2014/main" id="{2E72724E-CC99-49EC-947F-1D7FBCA7C0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56">
            <a:extLst>
              <a:ext uri="{FF2B5EF4-FFF2-40B4-BE49-F238E27FC236}">
                <a16:creationId xmlns:a16="http://schemas.microsoft.com/office/drawing/2014/main" id="{2638FE5E-D45F-4F2A-8423-7ABFBEC6D6B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57">
            <a:extLst>
              <a:ext uri="{FF2B5EF4-FFF2-40B4-BE49-F238E27FC236}">
                <a16:creationId xmlns:a16="http://schemas.microsoft.com/office/drawing/2014/main" id="{25828F1A-3BE9-4C0B-A5E6-BBC8DF8B9E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58">
            <a:extLst>
              <a:ext uri="{FF2B5EF4-FFF2-40B4-BE49-F238E27FC236}">
                <a16:creationId xmlns:a16="http://schemas.microsoft.com/office/drawing/2014/main" id="{DB259A2A-4115-4A24-B711-DCB4987DE5C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4561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59">
            <a:extLst>
              <a:ext uri="{FF2B5EF4-FFF2-40B4-BE49-F238E27FC236}">
                <a16:creationId xmlns:a16="http://schemas.microsoft.com/office/drawing/2014/main" id="{F51E2AC8-E207-45AA-ADBB-11BEFD8C3B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60">
            <a:extLst>
              <a:ext uri="{FF2B5EF4-FFF2-40B4-BE49-F238E27FC236}">
                <a16:creationId xmlns:a16="http://schemas.microsoft.com/office/drawing/2014/main" id="{542A3536-8E75-46EA-B61C-6718BFAA027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61">
            <a:extLst>
              <a:ext uri="{FF2B5EF4-FFF2-40B4-BE49-F238E27FC236}">
                <a16:creationId xmlns:a16="http://schemas.microsoft.com/office/drawing/2014/main" id="{C347A67B-ABDA-442F-8A1E-2381404205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62">
            <a:extLst>
              <a:ext uri="{FF2B5EF4-FFF2-40B4-BE49-F238E27FC236}">
                <a16:creationId xmlns:a16="http://schemas.microsoft.com/office/drawing/2014/main" id="{A9A3703A-A142-44AC-9035-B95083E4D5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1922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63">
            <a:extLst>
              <a:ext uri="{FF2B5EF4-FFF2-40B4-BE49-F238E27FC236}">
                <a16:creationId xmlns:a16="http://schemas.microsoft.com/office/drawing/2014/main" id="{4B058377-1B34-4341-88B4-4E4CF4AC8A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64">
            <a:extLst>
              <a:ext uri="{FF2B5EF4-FFF2-40B4-BE49-F238E27FC236}">
                <a16:creationId xmlns:a16="http://schemas.microsoft.com/office/drawing/2014/main" id="{468C7860-0BF6-45D9-8CF9-11975C666E0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65">
            <a:extLst>
              <a:ext uri="{FF2B5EF4-FFF2-40B4-BE49-F238E27FC236}">
                <a16:creationId xmlns:a16="http://schemas.microsoft.com/office/drawing/2014/main" id="{62A9A834-15B8-47D7-A73A-CEBDBFAB91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66">
            <a:extLst>
              <a:ext uri="{FF2B5EF4-FFF2-40B4-BE49-F238E27FC236}">
                <a16:creationId xmlns:a16="http://schemas.microsoft.com/office/drawing/2014/main" id="{01D69381-C8FC-41DB-961C-CB73316F9E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5909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67">
            <a:extLst>
              <a:ext uri="{FF2B5EF4-FFF2-40B4-BE49-F238E27FC236}">
                <a16:creationId xmlns:a16="http://schemas.microsoft.com/office/drawing/2014/main" id="{DA739036-4711-4F5F-AB6F-08C47F0585D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68">
            <a:extLst>
              <a:ext uri="{FF2B5EF4-FFF2-40B4-BE49-F238E27FC236}">
                <a16:creationId xmlns:a16="http://schemas.microsoft.com/office/drawing/2014/main" id="{0F8DB701-C737-4460-9374-87BB6064B8B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69">
            <a:extLst>
              <a:ext uri="{FF2B5EF4-FFF2-40B4-BE49-F238E27FC236}">
                <a16:creationId xmlns:a16="http://schemas.microsoft.com/office/drawing/2014/main" id="{711AF36F-11A6-475C-8E48-AF9B7CC4829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70">
            <a:extLst>
              <a:ext uri="{FF2B5EF4-FFF2-40B4-BE49-F238E27FC236}">
                <a16:creationId xmlns:a16="http://schemas.microsoft.com/office/drawing/2014/main" id="{ECFD45F3-642F-4EC1-92C8-0B7F405BEF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8049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71">
            <a:extLst>
              <a:ext uri="{FF2B5EF4-FFF2-40B4-BE49-F238E27FC236}">
                <a16:creationId xmlns:a16="http://schemas.microsoft.com/office/drawing/2014/main" id="{188B5113-6786-459E-8AC9-84A2A69EE1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72">
            <a:extLst>
              <a:ext uri="{FF2B5EF4-FFF2-40B4-BE49-F238E27FC236}">
                <a16:creationId xmlns:a16="http://schemas.microsoft.com/office/drawing/2014/main" id="{82ACF111-0753-4993-8454-109DF121CE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73">
            <a:extLst>
              <a:ext uri="{FF2B5EF4-FFF2-40B4-BE49-F238E27FC236}">
                <a16:creationId xmlns:a16="http://schemas.microsoft.com/office/drawing/2014/main" id="{A6D4EFD4-289A-4607-BD0E-6B22874DEA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74">
            <a:extLst>
              <a:ext uri="{FF2B5EF4-FFF2-40B4-BE49-F238E27FC236}">
                <a16:creationId xmlns:a16="http://schemas.microsoft.com/office/drawing/2014/main" id="{EA293845-15F7-4DDF-91CF-D14622F530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6570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75">
            <a:extLst>
              <a:ext uri="{FF2B5EF4-FFF2-40B4-BE49-F238E27FC236}">
                <a16:creationId xmlns:a16="http://schemas.microsoft.com/office/drawing/2014/main" id="{EE1C0074-FDD5-45AA-8209-DC9BE37D38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76">
            <a:extLst>
              <a:ext uri="{FF2B5EF4-FFF2-40B4-BE49-F238E27FC236}">
                <a16:creationId xmlns:a16="http://schemas.microsoft.com/office/drawing/2014/main" id="{D2160818-561C-4F90-BBCF-4FDA24F0BBA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77">
            <a:extLst>
              <a:ext uri="{FF2B5EF4-FFF2-40B4-BE49-F238E27FC236}">
                <a16:creationId xmlns:a16="http://schemas.microsoft.com/office/drawing/2014/main" id="{76B4B88A-1C09-4FAE-ADD5-54560E3907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78">
            <a:extLst>
              <a:ext uri="{FF2B5EF4-FFF2-40B4-BE49-F238E27FC236}">
                <a16:creationId xmlns:a16="http://schemas.microsoft.com/office/drawing/2014/main" id="{4D80F199-ECDA-4E94-8E15-251F4A740B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572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79">
            <a:extLst>
              <a:ext uri="{FF2B5EF4-FFF2-40B4-BE49-F238E27FC236}">
                <a16:creationId xmlns:a16="http://schemas.microsoft.com/office/drawing/2014/main" id="{3F40E652-1311-4F55-A6FA-BC7410719E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80">
            <a:extLst>
              <a:ext uri="{FF2B5EF4-FFF2-40B4-BE49-F238E27FC236}">
                <a16:creationId xmlns:a16="http://schemas.microsoft.com/office/drawing/2014/main" id="{592326BD-B813-41CF-908F-899E757F5B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81">
            <a:extLst>
              <a:ext uri="{FF2B5EF4-FFF2-40B4-BE49-F238E27FC236}">
                <a16:creationId xmlns:a16="http://schemas.microsoft.com/office/drawing/2014/main" id="{14ED1BB6-CBB9-42EE-9A7E-1C1E37AB40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82">
            <a:extLst>
              <a:ext uri="{FF2B5EF4-FFF2-40B4-BE49-F238E27FC236}">
                <a16:creationId xmlns:a16="http://schemas.microsoft.com/office/drawing/2014/main" id="{52FABBFE-8C12-42D5-ADB6-EA75A46929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462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83">
            <a:extLst>
              <a:ext uri="{FF2B5EF4-FFF2-40B4-BE49-F238E27FC236}">
                <a16:creationId xmlns:a16="http://schemas.microsoft.com/office/drawing/2014/main" id="{BEBF4385-4600-4980-A995-B8107223A9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84">
            <a:extLst>
              <a:ext uri="{FF2B5EF4-FFF2-40B4-BE49-F238E27FC236}">
                <a16:creationId xmlns:a16="http://schemas.microsoft.com/office/drawing/2014/main" id="{83814007-8729-4268-B178-3DA6FC5A79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85">
            <a:extLst>
              <a:ext uri="{FF2B5EF4-FFF2-40B4-BE49-F238E27FC236}">
                <a16:creationId xmlns:a16="http://schemas.microsoft.com/office/drawing/2014/main" id="{AC90DF7E-6125-4A23-A0F6-6836EC5B68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86">
            <a:extLst>
              <a:ext uri="{FF2B5EF4-FFF2-40B4-BE49-F238E27FC236}">
                <a16:creationId xmlns:a16="http://schemas.microsoft.com/office/drawing/2014/main" id="{E2B2419F-CF42-481A-BA72-BEA3970B45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5152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87">
            <a:extLst>
              <a:ext uri="{FF2B5EF4-FFF2-40B4-BE49-F238E27FC236}">
                <a16:creationId xmlns:a16="http://schemas.microsoft.com/office/drawing/2014/main" id="{33A7C875-41AB-4A17-92A0-417A2CBCDB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88">
            <a:extLst>
              <a:ext uri="{FF2B5EF4-FFF2-40B4-BE49-F238E27FC236}">
                <a16:creationId xmlns:a16="http://schemas.microsoft.com/office/drawing/2014/main" id="{02627AEA-EC57-499A-A455-3CC695B137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89">
            <a:extLst>
              <a:ext uri="{FF2B5EF4-FFF2-40B4-BE49-F238E27FC236}">
                <a16:creationId xmlns:a16="http://schemas.microsoft.com/office/drawing/2014/main" id="{0F8A4C3F-0B67-4DBA-867E-C55AF5055A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90">
            <a:extLst>
              <a:ext uri="{FF2B5EF4-FFF2-40B4-BE49-F238E27FC236}">
                <a16:creationId xmlns:a16="http://schemas.microsoft.com/office/drawing/2014/main" id="{935C8591-A31D-4788-88E9-F83A35A85E5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301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91">
            <a:extLst>
              <a:ext uri="{FF2B5EF4-FFF2-40B4-BE49-F238E27FC236}">
                <a16:creationId xmlns:a16="http://schemas.microsoft.com/office/drawing/2014/main" id="{675CFC2D-C20A-4215-99DB-12E5950B93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92">
            <a:extLst>
              <a:ext uri="{FF2B5EF4-FFF2-40B4-BE49-F238E27FC236}">
                <a16:creationId xmlns:a16="http://schemas.microsoft.com/office/drawing/2014/main" id="{8A02D46C-894C-4DEC-81C0-CA59F152BE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93">
            <a:extLst>
              <a:ext uri="{FF2B5EF4-FFF2-40B4-BE49-F238E27FC236}">
                <a16:creationId xmlns:a16="http://schemas.microsoft.com/office/drawing/2014/main" id="{72A8310F-28BE-4A28-8DEA-BB899C35C2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894">
            <a:extLst>
              <a:ext uri="{FF2B5EF4-FFF2-40B4-BE49-F238E27FC236}">
                <a16:creationId xmlns:a16="http://schemas.microsoft.com/office/drawing/2014/main" id="{079690C4-E2F0-4B26-AA9B-DB48CBCEE67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2992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95">
            <a:extLst>
              <a:ext uri="{FF2B5EF4-FFF2-40B4-BE49-F238E27FC236}">
                <a16:creationId xmlns:a16="http://schemas.microsoft.com/office/drawing/2014/main" id="{765381D3-DE11-42B5-A4B2-168F6C43DB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896">
            <a:extLst>
              <a:ext uri="{FF2B5EF4-FFF2-40B4-BE49-F238E27FC236}">
                <a16:creationId xmlns:a16="http://schemas.microsoft.com/office/drawing/2014/main" id="{B30DABED-CEAA-47DC-A508-C41C394672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897">
            <a:extLst>
              <a:ext uri="{FF2B5EF4-FFF2-40B4-BE49-F238E27FC236}">
                <a16:creationId xmlns:a16="http://schemas.microsoft.com/office/drawing/2014/main" id="{3935AA84-9239-499B-BAD6-3E2C9EFD2A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845" y="365760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6190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0AE8B3-F5A9-0E32-35D6-9A6711B5C06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062" y="38100"/>
            <a:ext cx="10172700" cy="678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0817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4228E6B-D70C-44BB-A81F-A245495F61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Business digital blue tunnel presentation (widescreen)</Template>
  <TotalTime>413</TotalTime>
  <Words>7</Words>
  <Application>Microsoft Office PowerPoint</Application>
  <PresentationFormat>Custom</PresentationFormat>
  <Paragraphs>3</Paragraphs>
  <Slides>82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82</vt:i4>
      </vt:variant>
    </vt:vector>
  </HeadingPairs>
  <TitlesOfParts>
    <vt:vector size="85" baseType="lpstr">
      <vt:lpstr>Arial</vt:lpstr>
      <vt:lpstr>Corbel</vt:lpstr>
      <vt:lpstr>Digital Blue Tunnel 16x9</vt:lpstr>
      <vt:lpstr>Evendale  Elementary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Evendale  Elementary</dc:title>
  <dc:creator/>
  <cp:lastModifiedBy>STARBASE Winchester</cp:lastModifiedBy>
  <cp:revision>7</cp:revision>
  <dcterms:created xsi:type="dcterms:W3CDTF">2016-09-02T12:48:35Z</dcterms:created>
  <dcterms:modified xsi:type="dcterms:W3CDTF">2026-03-20T19:12:38Z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TC028952619991</vt:lpwstr>
  </property>
</Properties>
</file>